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charts/colors1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2.xml" ContentType="application/vnd.openxmlformats-officedocument.drawingml.diagramLayout+xml"/>
  <Override PartName="/ppt/charts/colors2.xml" ContentType="application/vnd.ms-office.chartcolorstyle+xml"/>
  <Override PartName="/ppt/diagrams/quickStyle2.xml" ContentType="application/vnd.openxmlformats-officedocument.drawingml.diagram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3.xml" ContentType="application/vnd.ms-office.chartcolorstyl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96" r:id="rId1"/>
  </p:sldMasterIdLst>
  <p:notesMasterIdLst>
    <p:notesMasterId r:id="rId14"/>
  </p:notesMasterIdLst>
  <p:sldIdLst>
    <p:sldId id="256" r:id="rId2"/>
    <p:sldId id="280" r:id="rId3"/>
    <p:sldId id="283" r:id="rId4"/>
    <p:sldId id="287" r:id="rId5"/>
    <p:sldId id="290" r:id="rId6"/>
    <p:sldId id="291" r:id="rId7"/>
    <p:sldId id="289" r:id="rId8"/>
    <p:sldId id="293" r:id="rId9"/>
    <p:sldId id="285" r:id="rId10"/>
    <p:sldId id="281" r:id="rId11"/>
    <p:sldId id="278" r:id="rId12"/>
    <p:sldId id="2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ez Baron, Deissy (CIAT-CCAFS)" initials="MBD(" lastIdx="3" clrIdx="0">
    <p:extLst>
      <p:ext uri="{19B8F6BF-5375-455C-9EA6-DF929625EA0E}">
        <p15:presenceInfo xmlns:p15="http://schemas.microsoft.com/office/powerpoint/2012/main" userId="S-1-5-21-1606980848-162531612-839522115-32774" providerId="AD"/>
      </p:ext>
    </p:extLst>
  </p:cmAuthor>
  <p:cmAuthor id="2" name="Guest Contributor" initials="GC" lastIdx="2" clrIdx="1">
    <p:extLst>
      <p:ext uri="{19B8F6BF-5375-455C-9EA6-DF929625EA0E}">
        <p15:presenceInfo xmlns:p15="http://schemas.microsoft.com/office/powerpoint/2012/main" userId="SRN:SPO:ANON#E47E5E049113898306B86940D0F74F9F93707E21F14790849E0CAD824756F165" providerId="AD"/>
      </p:ext>
    </p:extLst>
  </p:cmAuthor>
  <p:cmAuthor id="3" name="Tapasco, Jeimar (CIAT)" initials="TJ(" lastIdx="1" clrIdx="2">
    <p:extLst>
      <p:ext uri="{19B8F6BF-5375-455C-9EA6-DF929625EA0E}">
        <p15:presenceInfo xmlns:p15="http://schemas.microsoft.com/office/powerpoint/2012/main" userId="S-1-5-21-1606980848-162531612-839522115-327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FFCC"/>
    <a:srgbClr val="CCFFCC"/>
    <a:srgbClr val="006600"/>
    <a:srgbClr val="00CC00"/>
    <a:srgbClr val="FF9900"/>
    <a:srgbClr val="829396"/>
    <a:srgbClr val="7C9C8B"/>
    <a:srgbClr val="829A7E"/>
    <a:srgbClr val="8C8C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3229" autoAdjust="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OneDrive%20-%20CGIAR\ciat\GGGI\Desarrollo\Informe%203\Linea%20base\Linea%20base%20D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OneDrive%20-%20CGIAR\ciat\GGGI\Desarrollo\Informe%203\Linea%20base\Departamental\LB%20DP%20departament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OneDrive%20-%20CGIAR\ciat\GGGI\Desarrollo\Informe%203\Linea%20base\Linea%20base%20DP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'M1 indicadores'!$C$1</c:f>
              <c:strCache>
                <c:ptCount val="1"/>
                <c:pt idx="0">
                  <c:v>LB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'M1 indicadores'!$B$2:$B$19</c:f>
              <c:strCache>
                <c:ptCount val="8"/>
                <c:pt idx="0">
                  <c:v>Riego</c:v>
                </c:pt>
                <c:pt idx="1">
                  <c:v>Fertilización estiércol</c:v>
                </c:pt>
                <c:pt idx="2">
                  <c:v>Quema</c:v>
                </c:pt>
                <c:pt idx="3">
                  <c:v>Asistencia agropecuaria</c:v>
                </c:pt>
                <c:pt idx="4">
                  <c:v>Manejo agua</c:v>
                </c:pt>
                <c:pt idx="5">
                  <c:v>Manejo suelo</c:v>
                </c:pt>
                <c:pt idx="6">
                  <c:v>Crédito</c:v>
                </c:pt>
                <c:pt idx="7">
                  <c:v>Conflicto</c:v>
                </c:pt>
              </c:strCache>
              <c:extLst/>
            </c:strRef>
          </c:cat>
          <c:val>
            <c:numRef>
              <c:f>'M1 indicadores'!$C$2:$C$19</c:f>
              <c:numCache>
                <c:formatCode>0.00%</c:formatCode>
                <c:ptCount val="8"/>
                <c:pt idx="0">
                  <c:v>2.3008414112089752E-2</c:v>
                </c:pt>
                <c:pt idx="1">
                  <c:v>0.21475175909068542</c:v>
                </c:pt>
                <c:pt idx="2">
                  <c:v>1.3797175613836541E-2</c:v>
                </c:pt>
                <c:pt idx="3" formatCode="0.000%">
                  <c:v>0.16500516656005512</c:v>
                </c:pt>
                <c:pt idx="4">
                  <c:v>9.9493185061260633E-3</c:v>
                </c:pt>
                <c:pt idx="5">
                  <c:v>0.11598287654381735</c:v>
                </c:pt>
                <c:pt idx="6">
                  <c:v>0.15901195689612754</c:v>
                </c:pt>
                <c:pt idx="7">
                  <c:v>0.73007411725303406</c:v>
                </c:pt>
              </c:numCache>
              <c:extLst/>
            </c:numRef>
          </c:val>
        </c:ser>
        <c:ser>
          <c:idx val="4"/>
          <c:order val="1"/>
          <c:tx>
            <c:strRef>
              <c:f>'M1 indicadores'!$G$1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CCFFCC"/>
            </a:solidFill>
            <a:ln>
              <a:noFill/>
            </a:ln>
            <a:effectLst/>
          </c:spPr>
          <c:invertIfNegative val="0"/>
          <c:cat>
            <c:strRef>
              <c:f>'M1 indicadores'!$B$2:$B$19</c:f>
              <c:strCache>
                <c:ptCount val="8"/>
                <c:pt idx="0">
                  <c:v>Riego</c:v>
                </c:pt>
                <c:pt idx="1">
                  <c:v>Fertilización estiércol</c:v>
                </c:pt>
                <c:pt idx="2">
                  <c:v>Quema</c:v>
                </c:pt>
                <c:pt idx="3">
                  <c:v>Asistencia agropecuaria</c:v>
                </c:pt>
                <c:pt idx="4">
                  <c:v>Manejo agua</c:v>
                </c:pt>
                <c:pt idx="5">
                  <c:v>Manejo suelo</c:v>
                </c:pt>
                <c:pt idx="6">
                  <c:v>Crédito</c:v>
                </c:pt>
                <c:pt idx="7">
                  <c:v>Conflicto</c:v>
                </c:pt>
              </c:strCache>
              <c:extLst/>
            </c:strRef>
          </c:cat>
          <c:val>
            <c:numRef>
              <c:f>'M1 indicadores'!$G$2:$G$19</c:f>
              <c:numCache>
                <c:formatCode>0.00%</c:formatCode>
                <c:ptCount val="8"/>
                <c:pt idx="0">
                  <c:v>2.2931864293265224E-2</c:v>
                </c:pt>
                <c:pt idx="1">
                  <c:v>0.21463371394428057</c:v>
                </c:pt>
                <c:pt idx="2">
                  <c:v>1.3562137637147977E-2</c:v>
                </c:pt>
                <c:pt idx="3" formatCode="0.000%">
                  <c:v>0.16505689466115997</c:v>
                </c:pt>
                <c:pt idx="4">
                  <c:v>9.9573864569038519E-3</c:v>
                </c:pt>
                <c:pt idx="5">
                  <c:v>0.11607692762263704</c:v>
                </c:pt>
                <c:pt idx="6">
                  <c:v>0.15914090046553159</c:v>
                </c:pt>
                <c:pt idx="7">
                  <c:v>0.72995164963491266</c:v>
                </c:pt>
              </c:numCache>
              <c:extLst/>
            </c:numRef>
          </c:val>
        </c:ser>
        <c:ser>
          <c:idx val="8"/>
          <c:order val="2"/>
          <c:tx>
            <c:strRef>
              <c:f>'M1 indicadores'!$K$1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</c:spPr>
          <c:invertIfNegative val="0"/>
          <c:cat>
            <c:strRef>
              <c:f>'M1 indicadores'!$B$2:$B$19</c:f>
              <c:strCache>
                <c:ptCount val="8"/>
                <c:pt idx="0">
                  <c:v>Riego</c:v>
                </c:pt>
                <c:pt idx="1">
                  <c:v>Fertilización estiércol</c:v>
                </c:pt>
                <c:pt idx="2">
                  <c:v>Quema</c:v>
                </c:pt>
                <c:pt idx="3">
                  <c:v>Asistencia agropecuaria</c:v>
                </c:pt>
                <c:pt idx="4">
                  <c:v>Manejo agua</c:v>
                </c:pt>
                <c:pt idx="5">
                  <c:v>Manejo suelo</c:v>
                </c:pt>
                <c:pt idx="6">
                  <c:v>Crédito</c:v>
                </c:pt>
                <c:pt idx="7">
                  <c:v>Conflicto</c:v>
                </c:pt>
              </c:strCache>
              <c:extLst/>
            </c:strRef>
          </c:cat>
          <c:val>
            <c:numRef>
              <c:f>'M1 indicadores'!$K$2:$K$19</c:f>
              <c:numCache>
                <c:formatCode>0.00%</c:formatCode>
                <c:ptCount val="8"/>
                <c:pt idx="0">
                  <c:v>2.2855190224444804E-2</c:v>
                </c:pt>
                <c:pt idx="1">
                  <c:v>0.21451547719573763</c:v>
                </c:pt>
                <c:pt idx="2">
                  <c:v>1.3543573045595376E-2</c:v>
                </c:pt>
                <c:pt idx="3" formatCode="0.000%">
                  <c:v>0.16510870672348707</c:v>
                </c:pt>
                <c:pt idx="4">
                  <c:v>9.9654675029817504E-3</c:v>
                </c:pt>
                <c:pt idx="5">
                  <c:v>0.11617113135820151</c:v>
                </c:pt>
                <c:pt idx="6">
                  <c:v>0.15927005332658667</c:v>
                </c:pt>
                <c:pt idx="7">
                  <c:v>0.72982907083719417</c:v>
                </c:pt>
              </c:numCache>
              <c:extLst/>
            </c:numRef>
          </c:val>
        </c:ser>
        <c:ser>
          <c:idx val="12"/>
          <c:order val="3"/>
          <c:tx>
            <c:strRef>
              <c:f>'M1 indicadores'!$O$1</c:f>
              <c:strCache>
                <c:ptCount val="1"/>
                <c:pt idx="0">
                  <c:v>2030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'M1 indicadores'!$B$2:$B$19</c:f>
              <c:strCache>
                <c:ptCount val="8"/>
                <c:pt idx="0">
                  <c:v>Riego</c:v>
                </c:pt>
                <c:pt idx="1">
                  <c:v>Fertilización estiércol</c:v>
                </c:pt>
                <c:pt idx="2">
                  <c:v>Quema</c:v>
                </c:pt>
                <c:pt idx="3">
                  <c:v>Asistencia agropecuaria</c:v>
                </c:pt>
                <c:pt idx="4">
                  <c:v>Manejo agua</c:v>
                </c:pt>
                <c:pt idx="5">
                  <c:v>Manejo suelo</c:v>
                </c:pt>
                <c:pt idx="6">
                  <c:v>Crédito</c:v>
                </c:pt>
                <c:pt idx="7">
                  <c:v>Conflicto</c:v>
                </c:pt>
              </c:strCache>
              <c:extLst/>
            </c:strRef>
          </c:cat>
          <c:val>
            <c:numRef>
              <c:f>'M1 indicadores'!$O$2:$O$19</c:f>
              <c:numCache>
                <c:formatCode>0.00%</c:formatCode>
                <c:ptCount val="8"/>
                <c:pt idx="0">
                  <c:v>2.2778391602872705E-2</c:v>
                </c:pt>
                <c:pt idx="1">
                  <c:v>0.21439704837818616</c:v>
                </c:pt>
                <c:pt idx="2">
                  <c:v>1.3524978296898423E-2</c:v>
                </c:pt>
                <c:pt idx="3" formatCode="0.000%">
                  <c:v>0.16516060295162185</c:v>
                </c:pt>
                <c:pt idx="4">
                  <c:v>9.9735616762686389E-3</c:v>
                </c:pt>
                <c:pt idx="5">
                  <c:v>0.11626548812248436</c:v>
                </c:pt>
                <c:pt idx="6">
                  <c:v>0.15939941598926674</c:v>
                </c:pt>
                <c:pt idx="7">
                  <c:v>0.72970638070841176</c:v>
                </c:pt>
              </c:numCache>
              <c:extLst/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428016"/>
        <c:axId val="148428400"/>
      </c:barChart>
      <c:catAx>
        <c:axId val="148428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8428400"/>
        <c:crosses val="autoZero"/>
        <c:auto val="1"/>
        <c:lblAlgn val="ctr"/>
        <c:lblOffset val="100"/>
        <c:noMultiLvlLbl val="0"/>
      </c:catAx>
      <c:valAx>
        <c:axId val="148428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8428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Emisiones GEI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Graficas!$B$2</c:f>
              <c:strCache>
                <c:ptCount val="1"/>
                <c:pt idx="0">
                  <c:v>LB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Graficas!$A$3:$A$25</c:f>
              <c:strCache>
                <c:ptCount val="23"/>
                <c:pt idx="0">
                  <c:v>ARAUCA</c:v>
                </c:pt>
                <c:pt idx="1">
                  <c:v>CASANARE</c:v>
                </c:pt>
                <c:pt idx="2">
                  <c:v>META</c:v>
                </c:pt>
                <c:pt idx="3">
                  <c:v>ATLANTICO</c:v>
                </c:pt>
                <c:pt idx="4">
                  <c:v>BOLIVAR</c:v>
                </c:pt>
                <c:pt idx="5">
                  <c:v>CESAR</c:v>
                </c:pt>
                <c:pt idx="6">
                  <c:v>LA GUAJIRA</c:v>
                </c:pt>
                <c:pt idx="7">
                  <c:v>MAGDALENA</c:v>
                </c:pt>
                <c:pt idx="8">
                  <c:v>CORDOBA</c:v>
                </c:pt>
                <c:pt idx="9">
                  <c:v>SUCRE</c:v>
                </c:pt>
                <c:pt idx="10">
                  <c:v>BOYACA</c:v>
                </c:pt>
                <c:pt idx="11">
                  <c:v>CUNDINAMARCA</c:v>
                </c:pt>
                <c:pt idx="12">
                  <c:v>NORTE DE SANTANDER</c:v>
                </c:pt>
                <c:pt idx="13">
                  <c:v>SANTANDER</c:v>
                </c:pt>
                <c:pt idx="14">
                  <c:v>CAQUETA</c:v>
                </c:pt>
                <c:pt idx="15">
                  <c:v>CAUCA</c:v>
                </c:pt>
                <c:pt idx="16">
                  <c:v>HUILA</c:v>
                </c:pt>
                <c:pt idx="17">
                  <c:v>NARIÑO</c:v>
                </c:pt>
                <c:pt idx="18">
                  <c:v>TOLIMA</c:v>
                </c:pt>
                <c:pt idx="19">
                  <c:v>VALLE DEL CAUCA</c:v>
                </c:pt>
                <c:pt idx="20">
                  <c:v>ANTIOQUIA</c:v>
                </c:pt>
                <c:pt idx="21">
                  <c:v>CALDAS</c:v>
                </c:pt>
                <c:pt idx="22">
                  <c:v>OTROS</c:v>
                </c:pt>
              </c:strCache>
            </c:strRef>
          </c:cat>
          <c:val>
            <c:numRef>
              <c:f>Graficas!$B$3:$B$25</c:f>
              <c:numCache>
                <c:formatCode>_(* #,##0.00_);_(* \(#,##0.00\);_(* "-"??_);_(@_)</c:formatCode>
                <c:ptCount val="23"/>
                <c:pt idx="0">
                  <c:v>1.5786200241912398</c:v>
                </c:pt>
                <c:pt idx="1">
                  <c:v>1.0804177210323789</c:v>
                </c:pt>
                <c:pt idx="2">
                  <c:v>2.3831174412197331</c:v>
                </c:pt>
                <c:pt idx="3">
                  <c:v>2.6684237783583757</c:v>
                </c:pt>
                <c:pt idx="4">
                  <c:v>2.2725862850854188</c:v>
                </c:pt>
                <c:pt idx="5">
                  <c:v>2.0839442864526179</c:v>
                </c:pt>
                <c:pt idx="6">
                  <c:v>2.0933981532194688</c:v>
                </c:pt>
                <c:pt idx="7">
                  <c:v>2.2813186987890641</c:v>
                </c:pt>
                <c:pt idx="8">
                  <c:v>2.4453525568119012</c:v>
                </c:pt>
                <c:pt idx="9">
                  <c:v>2.9073601131557583</c:v>
                </c:pt>
                <c:pt idx="10">
                  <c:v>1.7636541120885825</c:v>
                </c:pt>
                <c:pt idx="11">
                  <c:v>2.4803530794001589</c:v>
                </c:pt>
                <c:pt idx="12">
                  <c:v>3.1150512503134897</c:v>
                </c:pt>
                <c:pt idx="13">
                  <c:v>2.691428913747596</c:v>
                </c:pt>
                <c:pt idx="14">
                  <c:v>4.5156006424528137</c:v>
                </c:pt>
                <c:pt idx="15">
                  <c:v>1.6144517683708188</c:v>
                </c:pt>
                <c:pt idx="16">
                  <c:v>1.5068018791323934</c:v>
                </c:pt>
                <c:pt idx="17">
                  <c:v>2.9456584197999631</c:v>
                </c:pt>
                <c:pt idx="18">
                  <c:v>1.3833384501519845</c:v>
                </c:pt>
                <c:pt idx="19">
                  <c:v>2.1821975314415618</c:v>
                </c:pt>
                <c:pt idx="20">
                  <c:v>2.5709435351744894</c:v>
                </c:pt>
                <c:pt idx="21">
                  <c:v>1.72866673935129</c:v>
                </c:pt>
                <c:pt idx="22">
                  <c:v>1.7485468198174794</c:v>
                </c:pt>
              </c:numCache>
            </c:numRef>
          </c:val>
        </c:ser>
        <c:ser>
          <c:idx val="1"/>
          <c:order val="1"/>
          <c:tx>
            <c:strRef>
              <c:f>Graficas!$C$2</c:f>
              <c:strCache>
                <c:ptCount val="1"/>
                <c:pt idx="0">
                  <c:v>2030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Graficas!$A$3:$A$25</c:f>
              <c:strCache>
                <c:ptCount val="23"/>
                <c:pt idx="0">
                  <c:v>ARAUCA</c:v>
                </c:pt>
                <c:pt idx="1">
                  <c:v>CASANARE</c:v>
                </c:pt>
                <c:pt idx="2">
                  <c:v>META</c:v>
                </c:pt>
                <c:pt idx="3">
                  <c:v>ATLANTICO</c:v>
                </c:pt>
                <c:pt idx="4">
                  <c:v>BOLIVAR</c:v>
                </c:pt>
                <c:pt idx="5">
                  <c:v>CESAR</c:v>
                </c:pt>
                <c:pt idx="6">
                  <c:v>LA GUAJIRA</c:v>
                </c:pt>
                <c:pt idx="7">
                  <c:v>MAGDALENA</c:v>
                </c:pt>
                <c:pt idx="8">
                  <c:v>CORDOBA</c:v>
                </c:pt>
                <c:pt idx="9">
                  <c:v>SUCRE</c:v>
                </c:pt>
                <c:pt idx="10">
                  <c:v>BOYACA</c:v>
                </c:pt>
                <c:pt idx="11">
                  <c:v>CUNDINAMARCA</c:v>
                </c:pt>
                <c:pt idx="12">
                  <c:v>NORTE DE SANTANDER</c:v>
                </c:pt>
                <c:pt idx="13">
                  <c:v>SANTANDER</c:v>
                </c:pt>
                <c:pt idx="14">
                  <c:v>CAQUETA</c:v>
                </c:pt>
                <c:pt idx="15">
                  <c:v>CAUCA</c:v>
                </c:pt>
                <c:pt idx="16">
                  <c:v>HUILA</c:v>
                </c:pt>
                <c:pt idx="17">
                  <c:v>NARIÑO</c:v>
                </c:pt>
                <c:pt idx="18">
                  <c:v>TOLIMA</c:v>
                </c:pt>
                <c:pt idx="19">
                  <c:v>VALLE DEL CAUCA</c:v>
                </c:pt>
                <c:pt idx="20">
                  <c:v>ANTIOQUIA</c:v>
                </c:pt>
                <c:pt idx="21">
                  <c:v>CALDAS</c:v>
                </c:pt>
                <c:pt idx="22">
                  <c:v>OTROS</c:v>
                </c:pt>
              </c:strCache>
            </c:strRef>
          </c:cat>
          <c:val>
            <c:numRef>
              <c:f>Graficas!$C$3:$C$25</c:f>
              <c:numCache>
                <c:formatCode>_(* #,##0.00_);_(* \(#,##0.00\);_(* "-"??_);_(@_)</c:formatCode>
                <c:ptCount val="23"/>
                <c:pt idx="0">
                  <c:v>0.19453764194851431</c:v>
                </c:pt>
                <c:pt idx="1">
                  <c:v>0.8395179241128381</c:v>
                </c:pt>
                <c:pt idx="2">
                  <c:v>2.121088601005122</c:v>
                </c:pt>
                <c:pt idx="3">
                  <c:v>2.5190353372853318</c:v>
                </c:pt>
                <c:pt idx="4">
                  <c:v>1.277090985996794</c:v>
                </c:pt>
                <c:pt idx="5">
                  <c:v>0.7802842949472234</c:v>
                </c:pt>
                <c:pt idx="6">
                  <c:v>-0.33064930228780903</c:v>
                </c:pt>
                <c:pt idx="7">
                  <c:v>1.0011309234951495</c:v>
                </c:pt>
                <c:pt idx="8">
                  <c:v>0.34948200789935385</c:v>
                </c:pt>
                <c:pt idx="9">
                  <c:v>-0.1399091767832113</c:v>
                </c:pt>
                <c:pt idx="10">
                  <c:v>0.71446087116728108</c:v>
                </c:pt>
                <c:pt idx="11">
                  <c:v>1.7740621700132488</c:v>
                </c:pt>
                <c:pt idx="12">
                  <c:v>2.2912654784309181</c:v>
                </c:pt>
                <c:pt idx="13">
                  <c:v>0.36454191502950878</c:v>
                </c:pt>
                <c:pt idx="14">
                  <c:v>3.7489415229019634</c:v>
                </c:pt>
                <c:pt idx="15">
                  <c:v>1.3147078605113003</c:v>
                </c:pt>
                <c:pt idx="16">
                  <c:v>0.59289993070323643</c:v>
                </c:pt>
                <c:pt idx="17">
                  <c:v>2.9329044073446746</c:v>
                </c:pt>
                <c:pt idx="18">
                  <c:v>0.69907709824436171</c:v>
                </c:pt>
                <c:pt idx="19">
                  <c:v>-0.21092043073558739</c:v>
                </c:pt>
                <c:pt idx="20">
                  <c:v>2.127510003705213</c:v>
                </c:pt>
                <c:pt idx="21">
                  <c:v>1.6539881640051008</c:v>
                </c:pt>
                <c:pt idx="22">
                  <c:v>1.2809927647292172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062704"/>
        <c:axId val="149745648"/>
      </c:barChart>
      <c:catAx>
        <c:axId val="15006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9745648"/>
        <c:crosses val="autoZero"/>
        <c:auto val="1"/>
        <c:lblAlgn val="ctr"/>
        <c:lblOffset val="100"/>
        <c:noMultiLvlLbl val="0"/>
      </c:catAx>
      <c:valAx>
        <c:axId val="149745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Ton CO2eq/ha-año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50062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Rendimiento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cat>
            <c:strRef>
              <c:f>Rendimiento!$B$1:$B$6</c:f>
              <c:strCache>
                <c:ptCount val="6"/>
                <c:pt idx="0">
                  <c:v>LB</c:v>
                </c:pt>
                <c:pt idx="1">
                  <c:v>M1: Restauración y conservación</c:v>
                </c:pt>
                <c:pt idx="2">
                  <c:v>M2: SSPi</c:v>
                </c:pt>
                <c:pt idx="3">
                  <c:v>M3: Protección rondas</c:v>
                </c:pt>
                <c:pt idx="4">
                  <c:v>M4: Pastoreo racional</c:v>
                </c:pt>
                <c:pt idx="5">
                  <c:v>M5: Mejoramiento genético</c:v>
                </c:pt>
              </c:strCache>
            </c:strRef>
          </c:cat>
          <c:val>
            <c:numRef>
              <c:f>Rendimiento!$C$1:$C$6</c:f>
              <c:numCache>
                <c:formatCode>_(* #,##0.00_);_(* \(#,##0.00\);_(* "-"??_);_(@_)</c:formatCode>
                <c:ptCount val="6"/>
                <c:pt idx="0">
                  <c:v>2.6309869738478948</c:v>
                </c:pt>
                <c:pt idx="1">
                  <c:v>2.6309869738478948</c:v>
                </c:pt>
                <c:pt idx="2">
                  <c:v>2.44994046207092</c:v>
                </c:pt>
                <c:pt idx="3">
                  <c:v>2.6309869738478948</c:v>
                </c:pt>
                <c:pt idx="4">
                  <c:v>2.6309869738478948</c:v>
                </c:pt>
                <c:pt idx="5">
                  <c:v>2.6309869738478948</c:v>
                </c:pt>
              </c:numCache>
            </c:numRef>
          </c:val>
        </c:ser>
        <c:ser>
          <c:idx val="1"/>
          <c:order val="1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Rendimiento!$B$1:$B$6</c:f>
              <c:strCache>
                <c:ptCount val="6"/>
                <c:pt idx="0">
                  <c:v>LB</c:v>
                </c:pt>
                <c:pt idx="1">
                  <c:v>M1: Restauración y conservación</c:v>
                </c:pt>
                <c:pt idx="2">
                  <c:v>M2: SSPi</c:v>
                </c:pt>
                <c:pt idx="3">
                  <c:v>M3: Protección rondas</c:v>
                </c:pt>
                <c:pt idx="4">
                  <c:v>M4: Pastoreo racional</c:v>
                </c:pt>
                <c:pt idx="5">
                  <c:v>M5: Mejoramiento genético</c:v>
                </c:pt>
              </c:strCache>
            </c:strRef>
          </c:cat>
          <c:val>
            <c:numRef>
              <c:f>Rendimiento!$D$1:$D$6</c:f>
              <c:numCache>
                <c:formatCode>_(* #,##0.00_);_(* \(#,##0.00\);_(* "-"??_);_(@_)</c:formatCode>
                <c:ptCount val="6"/>
                <c:pt idx="1">
                  <c:v>-3.953345556304555E-3</c:v>
                </c:pt>
                <c:pt idx="2">
                  <c:v>0.17709316622067028</c:v>
                </c:pt>
                <c:pt idx="3">
                  <c:v>0</c:v>
                </c:pt>
                <c:pt idx="4">
                  <c:v>0.18959718720911134</c:v>
                </c:pt>
                <c:pt idx="5">
                  <c:v>0.17372968940553157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49845528"/>
        <c:axId val="149864272"/>
      </c:barChart>
      <c:catAx>
        <c:axId val="149845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9864272"/>
        <c:crosses val="autoZero"/>
        <c:auto val="1"/>
        <c:lblAlgn val="ctr"/>
        <c:lblOffset val="100"/>
        <c:noMultiLvlLbl val="0"/>
      </c:catAx>
      <c:valAx>
        <c:axId val="149864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984552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29344B-38B7-4456-BD80-DAC01C302284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294084F6-3865-40C5-B972-254A89F8F16E}">
      <dgm:prSet phldrT="[Text]"/>
      <dgm:spPr>
        <a:solidFill>
          <a:schemeClr val="accent5"/>
        </a:solidFill>
      </dgm:spPr>
      <dgm:t>
        <a:bodyPr/>
        <a:lstStyle/>
        <a:p>
          <a:r>
            <a:rPr lang="es-CO" b="1" dirty="0" smtClean="0"/>
            <a:t>1. Planeación y preparación</a:t>
          </a:r>
          <a:endParaRPr lang="es-CO" dirty="0"/>
        </a:p>
      </dgm:t>
    </dgm:pt>
    <dgm:pt modelId="{511A7640-FD96-4DAA-B67A-88A0BA00E0FC}" type="parTrans" cxnId="{304F94EA-31AB-4081-99AD-7A9AEA6E94CA}">
      <dgm:prSet/>
      <dgm:spPr/>
      <dgm:t>
        <a:bodyPr/>
        <a:lstStyle/>
        <a:p>
          <a:endParaRPr lang="es-CO"/>
        </a:p>
      </dgm:t>
    </dgm:pt>
    <dgm:pt modelId="{710234F7-322B-45A3-914D-95E3C45186C9}" type="sibTrans" cxnId="{304F94EA-31AB-4081-99AD-7A9AEA6E94CA}">
      <dgm:prSet/>
      <dgm:spPr/>
      <dgm:t>
        <a:bodyPr/>
        <a:lstStyle/>
        <a:p>
          <a:endParaRPr lang="es-CO"/>
        </a:p>
      </dgm:t>
    </dgm:pt>
    <dgm:pt modelId="{7425DB72-3C5A-44E8-8D55-8A0CD15EB85F}">
      <dgm:prSet phldrT="[Text]" custT="1"/>
      <dgm:spPr/>
      <dgm:t>
        <a:bodyPr/>
        <a:lstStyle/>
        <a:p>
          <a:pPr algn="ctr"/>
          <a:r>
            <a:rPr lang="es-CO" sz="1050" dirty="0" smtClean="0"/>
            <a:t>1.1 Priorización de cultivos/cadenas de valor</a:t>
          </a:r>
          <a:endParaRPr lang="es-CO" sz="1050" dirty="0"/>
        </a:p>
      </dgm:t>
    </dgm:pt>
    <dgm:pt modelId="{D0031AEA-1F0F-41E6-A1C6-5A42D19E38C1}" type="parTrans" cxnId="{BD80B0A7-9141-44D6-849B-67BCBF08542F}">
      <dgm:prSet/>
      <dgm:spPr/>
      <dgm:t>
        <a:bodyPr/>
        <a:lstStyle/>
        <a:p>
          <a:endParaRPr lang="es-CO"/>
        </a:p>
      </dgm:t>
    </dgm:pt>
    <dgm:pt modelId="{2988B4D3-C3A7-4D20-AFB7-EEEC01BF18F9}" type="sibTrans" cxnId="{BD80B0A7-9141-44D6-849B-67BCBF08542F}">
      <dgm:prSet/>
      <dgm:spPr/>
      <dgm:t>
        <a:bodyPr/>
        <a:lstStyle/>
        <a:p>
          <a:endParaRPr lang="es-CO"/>
        </a:p>
      </dgm:t>
    </dgm:pt>
    <dgm:pt modelId="{AC071889-68C3-472B-B8DE-0D503C964C18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s-CO" b="1" dirty="0" smtClean="0"/>
            <a:t>2. Análisis general</a:t>
          </a:r>
          <a:endParaRPr lang="es-CO" dirty="0"/>
        </a:p>
      </dgm:t>
    </dgm:pt>
    <dgm:pt modelId="{113B681F-9110-4C66-BE59-1155A6B9F3AF}" type="parTrans" cxnId="{BBBF6064-1636-42BA-8282-CF092F9B2CB6}">
      <dgm:prSet/>
      <dgm:spPr/>
      <dgm:t>
        <a:bodyPr/>
        <a:lstStyle/>
        <a:p>
          <a:endParaRPr lang="es-CO"/>
        </a:p>
      </dgm:t>
    </dgm:pt>
    <dgm:pt modelId="{D445084A-D09D-46CF-A6F2-5B629A99DCD2}" type="sibTrans" cxnId="{BBBF6064-1636-42BA-8282-CF092F9B2CB6}">
      <dgm:prSet/>
      <dgm:spPr/>
      <dgm:t>
        <a:bodyPr/>
        <a:lstStyle/>
        <a:p>
          <a:endParaRPr lang="es-CO"/>
        </a:p>
      </dgm:t>
    </dgm:pt>
    <dgm:pt modelId="{BA3CE130-A8A8-443D-A814-E32A4D3672D5}">
      <dgm:prSet phldrT="[Text]" custT="1"/>
      <dgm:spPr/>
      <dgm:t>
        <a:bodyPr/>
        <a:lstStyle/>
        <a:p>
          <a:pPr algn="ctr"/>
          <a:r>
            <a:rPr lang="es-CO" sz="1050" dirty="0" smtClean="0"/>
            <a:t>2.1 Establecimiento de línea base y construcción de indicadores a nivel </a:t>
          </a:r>
          <a:r>
            <a:rPr lang="es-CO" sz="1050" u="sng" dirty="0" smtClean="0"/>
            <a:t>nacional</a:t>
          </a:r>
          <a:r>
            <a:rPr lang="es-CO" sz="1050" dirty="0" smtClean="0"/>
            <a:t> para las cinco cadenas (rendimiento, costos, ingresos e indicadores ambientales y uso eficiente de uso de los recursos)</a:t>
          </a:r>
          <a:endParaRPr lang="es-CO" sz="1050" b="1" dirty="0"/>
        </a:p>
      </dgm:t>
    </dgm:pt>
    <dgm:pt modelId="{E0F89476-1FCC-460E-8114-400C0A57D26F}" type="parTrans" cxnId="{6EA4AA28-61AF-46AC-915D-BA7D7A3A41A5}">
      <dgm:prSet/>
      <dgm:spPr/>
      <dgm:t>
        <a:bodyPr/>
        <a:lstStyle/>
        <a:p>
          <a:endParaRPr lang="es-CO"/>
        </a:p>
      </dgm:t>
    </dgm:pt>
    <dgm:pt modelId="{35D680B9-3B8C-405F-914E-F857555C8338}" type="sibTrans" cxnId="{6EA4AA28-61AF-46AC-915D-BA7D7A3A41A5}">
      <dgm:prSet/>
      <dgm:spPr/>
      <dgm:t>
        <a:bodyPr/>
        <a:lstStyle/>
        <a:p>
          <a:endParaRPr lang="es-CO"/>
        </a:p>
      </dgm:t>
    </dgm:pt>
    <dgm:pt modelId="{08989C3C-DEAE-4EC5-9E24-B1E0ED65587A}">
      <dgm:prSet phldrT="[Text]" custT="1"/>
      <dgm:spPr/>
      <dgm:t>
        <a:bodyPr/>
        <a:lstStyle/>
        <a:p>
          <a:pPr algn="ctr"/>
          <a:r>
            <a:rPr lang="es-CO" sz="1050" dirty="0" smtClean="0"/>
            <a:t>2.2 Lista amplia y general de opciones tecnológicas con potencial de aporte al crecimiento verde</a:t>
          </a:r>
          <a:endParaRPr lang="es-CO" sz="1050" dirty="0"/>
        </a:p>
      </dgm:t>
    </dgm:pt>
    <dgm:pt modelId="{E062CE21-9292-4E08-93E7-3327A525F34C}" type="parTrans" cxnId="{66BEF9BF-D6F5-4B07-8C70-C2DEE4BBE639}">
      <dgm:prSet/>
      <dgm:spPr/>
      <dgm:t>
        <a:bodyPr/>
        <a:lstStyle/>
        <a:p>
          <a:endParaRPr lang="es-CO"/>
        </a:p>
      </dgm:t>
    </dgm:pt>
    <dgm:pt modelId="{D0BE8013-00B8-4D57-8D78-1CD512C3EA5B}" type="sibTrans" cxnId="{66BEF9BF-D6F5-4B07-8C70-C2DEE4BBE639}">
      <dgm:prSet/>
      <dgm:spPr/>
      <dgm:t>
        <a:bodyPr/>
        <a:lstStyle/>
        <a:p>
          <a:endParaRPr lang="es-CO"/>
        </a:p>
      </dgm:t>
    </dgm:pt>
    <dgm:pt modelId="{48D805A2-07F4-4329-8614-CD8E6DAC8BB6}">
      <dgm:prSet/>
      <dgm:spPr>
        <a:solidFill>
          <a:srgbClr val="829A7E"/>
        </a:solidFill>
      </dgm:spPr>
      <dgm:t>
        <a:bodyPr/>
        <a:lstStyle/>
        <a:p>
          <a:r>
            <a:rPr lang="es-CO" b="1" dirty="0" smtClean="0"/>
            <a:t>3. Análisis detallado</a:t>
          </a:r>
          <a:endParaRPr lang="es-CO" b="1" dirty="0"/>
        </a:p>
      </dgm:t>
    </dgm:pt>
    <dgm:pt modelId="{B6925AAF-DC85-4391-86FB-0DADCE254E1E}" type="parTrans" cxnId="{269778B2-4CD2-4220-87A6-50E3342DAE43}">
      <dgm:prSet/>
      <dgm:spPr/>
      <dgm:t>
        <a:bodyPr/>
        <a:lstStyle/>
        <a:p>
          <a:endParaRPr lang="es-CO"/>
        </a:p>
      </dgm:t>
    </dgm:pt>
    <dgm:pt modelId="{D4EA59A1-BEE9-44F7-B402-3B8E6A707D15}" type="sibTrans" cxnId="{269778B2-4CD2-4220-87A6-50E3342DAE43}">
      <dgm:prSet/>
      <dgm:spPr/>
      <dgm:t>
        <a:bodyPr/>
        <a:lstStyle/>
        <a:p>
          <a:endParaRPr lang="es-CO"/>
        </a:p>
      </dgm:t>
    </dgm:pt>
    <dgm:pt modelId="{FBE62E71-1D41-4E34-B85C-9C958CE93394}">
      <dgm:prSet custT="1"/>
      <dgm:spPr/>
      <dgm:t>
        <a:bodyPr/>
        <a:lstStyle/>
        <a:p>
          <a:r>
            <a:rPr lang="es-CO" sz="1050" dirty="0" smtClean="0"/>
            <a:t>1.2 Comités consultivos</a:t>
          </a:r>
          <a:endParaRPr lang="es-CO" sz="1050" dirty="0"/>
        </a:p>
      </dgm:t>
    </dgm:pt>
    <dgm:pt modelId="{585BF8CF-15C5-4586-BEA2-30201061C711}" type="parTrans" cxnId="{1F68C1D7-AAA9-4320-A3D2-9A224FCBA07E}">
      <dgm:prSet/>
      <dgm:spPr/>
      <dgm:t>
        <a:bodyPr/>
        <a:lstStyle/>
        <a:p>
          <a:endParaRPr lang="es-CO"/>
        </a:p>
      </dgm:t>
    </dgm:pt>
    <dgm:pt modelId="{331B8FF8-FACA-4B54-A97F-2781E5BF349D}" type="sibTrans" cxnId="{1F68C1D7-AAA9-4320-A3D2-9A224FCBA07E}">
      <dgm:prSet/>
      <dgm:spPr/>
      <dgm:t>
        <a:bodyPr/>
        <a:lstStyle/>
        <a:p>
          <a:endParaRPr lang="es-CO"/>
        </a:p>
      </dgm:t>
    </dgm:pt>
    <dgm:pt modelId="{73F6A65A-8C1B-4E63-B8B1-FFB99FE05AE4}">
      <dgm:prSet custT="1"/>
      <dgm:spPr/>
      <dgm:t>
        <a:bodyPr/>
        <a:lstStyle/>
        <a:p>
          <a:pPr algn="ctr"/>
          <a:r>
            <a:rPr lang="es-CO" sz="1050" dirty="0" smtClean="0"/>
            <a:t>2.5 Estimación del impacto de cada tecnología o medida sobre los indicadores a nivel nacional</a:t>
          </a:r>
          <a:endParaRPr lang="es-CO" sz="1050" dirty="0"/>
        </a:p>
      </dgm:t>
    </dgm:pt>
    <dgm:pt modelId="{E81BAA2E-12BB-4A2B-B90E-86CA09D81AAD}" type="parTrans" cxnId="{253B5409-5DA1-4D8E-9CEA-366752195FD4}">
      <dgm:prSet/>
      <dgm:spPr/>
      <dgm:t>
        <a:bodyPr/>
        <a:lstStyle/>
        <a:p>
          <a:endParaRPr lang="es-CO"/>
        </a:p>
      </dgm:t>
    </dgm:pt>
    <dgm:pt modelId="{998A586A-A1C8-4322-8070-A0FE0E676710}" type="sibTrans" cxnId="{253B5409-5DA1-4D8E-9CEA-366752195FD4}">
      <dgm:prSet/>
      <dgm:spPr/>
      <dgm:t>
        <a:bodyPr/>
        <a:lstStyle/>
        <a:p>
          <a:endParaRPr lang="es-CO"/>
        </a:p>
      </dgm:t>
    </dgm:pt>
    <dgm:pt modelId="{FC1BA043-1561-4DC7-A45E-5FAC16C2566C}">
      <dgm:prSet custT="1"/>
      <dgm:spPr/>
      <dgm:t>
        <a:bodyPr/>
        <a:lstStyle/>
        <a:p>
          <a:pPr algn="ctr"/>
          <a:r>
            <a:rPr lang="es-CO" sz="1050" dirty="0" smtClean="0"/>
            <a:t>2.3 Priorización de cinco tecnologías o medidas por cultivo</a:t>
          </a:r>
          <a:endParaRPr lang="es-CO" sz="1050" dirty="0"/>
        </a:p>
      </dgm:t>
    </dgm:pt>
    <dgm:pt modelId="{E9069493-135B-4B01-9ECD-C7777BE738C2}" type="parTrans" cxnId="{C723A520-51E6-413F-A79D-30D891BF3E5A}">
      <dgm:prSet/>
      <dgm:spPr/>
      <dgm:t>
        <a:bodyPr/>
        <a:lstStyle/>
        <a:p>
          <a:endParaRPr lang="es-CO"/>
        </a:p>
      </dgm:t>
    </dgm:pt>
    <dgm:pt modelId="{4A81653D-0611-42D3-BC68-A92160C6E5FF}" type="sibTrans" cxnId="{C723A520-51E6-413F-A79D-30D891BF3E5A}">
      <dgm:prSet/>
      <dgm:spPr/>
      <dgm:t>
        <a:bodyPr/>
        <a:lstStyle/>
        <a:p>
          <a:endParaRPr lang="es-CO"/>
        </a:p>
      </dgm:t>
    </dgm:pt>
    <dgm:pt modelId="{29DC3035-B465-4FD5-8EB8-47741ADCD720}">
      <dgm:prSet custT="1"/>
      <dgm:spPr/>
      <dgm:t>
        <a:bodyPr/>
        <a:lstStyle/>
        <a:p>
          <a:r>
            <a:rPr lang="es-CO" sz="1050" dirty="0" smtClean="0"/>
            <a:t>3.2 Selección de una tecnologías promisorias (una por cadena)</a:t>
          </a:r>
          <a:endParaRPr lang="es-CO" sz="1050" dirty="0"/>
        </a:p>
      </dgm:t>
    </dgm:pt>
    <dgm:pt modelId="{582D4E52-927A-46CD-AB6F-45B40D64AAFA}" type="parTrans" cxnId="{86B5AB62-9BAD-4AB2-9DE0-D37542F4680D}">
      <dgm:prSet/>
      <dgm:spPr/>
      <dgm:t>
        <a:bodyPr/>
        <a:lstStyle/>
        <a:p>
          <a:endParaRPr lang="es-CO"/>
        </a:p>
      </dgm:t>
    </dgm:pt>
    <dgm:pt modelId="{8D30E2D8-601B-4C00-8BE4-8FE3C08144B4}" type="sibTrans" cxnId="{86B5AB62-9BAD-4AB2-9DE0-D37542F4680D}">
      <dgm:prSet/>
      <dgm:spPr/>
      <dgm:t>
        <a:bodyPr/>
        <a:lstStyle/>
        <a:p>
          <a:endParaRPr lang="es-CO"/>
        </a:p>
      </dgm:t>
    </dgm:pt>
    <dgm:pt modelId="{B4D0626C-E1F6-42EC-995D-343D58A15AD7}">
      <dgm:prSet custT="1"/>
      <dgm:spPr/>
      <dgm:t>
        <a:bodyPr/>
        <a:lstStyle/>
        <a:p>
          <a:r>
            <a:rPr lang="es-CO" sz="1050" dirty="0" smtClean="0"/>
            <a:t>3.1 Construcción de indicadores a nivel </a:t>
          </a:r>
          <a:r>
            <a:rPr lang="es-CO" sz="1050" u="sng" dirty="0" smtClean="0"/>
            <a:t>departamental</a:t>
          </a:r>
          <a:r>
            <a:rPr lang="es-CO" sz="1050" dirty="0" smtClean="0"/>
            <a:t> para las cinco cadenas (rendimiento, costos, ingresos e indicadores ambientales y uso eficiente de uso de los recursos)</a:t>
          </a:r>
          <a:endParaRPr lang="es-CO" sz="1050" dirty="0"/>
        </a:p>
      </dgm:t>
    </dgm:pt>
    <dgm:pt modelId="{28745638-4E75-4C42-8610-68C8CDA978A4}" type="parTrans" cxnId="{4C6D25E5-0E36-4648-ACA4-017070D54DDC}">
      <dgm:prSet/>
      <dgm:spPr/>
      <dgm:t>
        <a:bodyPr/>
        <a:lstStyle/>
        <a:p>
          <a:endParaRPr lang="es-CO"/>
        </a:p>
      </dgm:t>
    </dgm:pt>
    <dgm:pt modelId="{A20DCB80-E6B5-41FD-AE92-59DC4D30226B}" type="sibTrans" cxnId="{4C6D25E5-0E36-4648-ACA4-017070D54DDC}">
      <dgm:prSet/>
      <dgm:spPr/>
      <dgm:t>
        <a:bodyPr/>
        <a:lstStyle/>
        <a:p>
          <a:endParaRPr lang="es-CO"/>
        </a:p>
      </dgm:t>
    </dgm:pt>
    <dgm:pt modelId="{D48FE7F0-4E28-4295-9B10-C3AB7FACC4B9}">
      <dgm:prSet custT="1"/>
      <dgm:spPr/>
      <dgm:t>
        <a:bodyPr/>
        <a:lstStyle/>
        <a:p>
          <a:pPr algn="ctr"/>
          <a:r>
            <a:rPr lang="es-CO" sz="1050" dirty="0" smtClean="0"/>
            <a:t>2.4 Definición de los dominios de recomendación (o áreas potenciales de implementación) de cada tecnología</a:t>
          </a:r>
          <a:endParaRPr lang="es-CO" sz="1050" dirty="0"/>
        </a:p>
      </dgm:t>
    </dgm:pt>
    <dgm:pt modelId="{A2F89AA2-B6C5-4292-BC7B-0B74F0180214}" type="parTrans" cxnId="{3F0DD780-9414-4D4C-A7DA-702D89264D7B}">
      <dgm:prSet/>
      <dgm:spPr/>
      <dgm:t>
        <a:bodyPr/>
        <a:lstStyle/>
        <a:p>
          <a:endParaRPr lang="es-CO"/>
        </a:p>
      </dgm:t>
    </dgm:pt>
    <dgm:pt modelId="{6137CBD9-BC46-4CD4-B34D-83E62EAA211E}" type="sibTrans" cxnId="{3F0DD780-9414-4D4C-A7DA-702D89264D7B}">
      <dgm:prSet/>
      <dgm:spPr/>
      <dgm:t>
        <a:bodyPr/>
        <a:lstStyle/>
        <a:p>
          <a:endParaRPr lang="es-CO"/>
        </a:p>
      </dgm:t>
    </dgm:pt>
    <dgm:pt modelId="{3158F6A2-7B6F-4A45-9CA2-EEB92AF9F652}">
      <dgm:prSet custT="1"/>
      <dgm:spPr/>
      <dgm:t>
        <a:bodyPr/>
        <a:lstStyle/>
        <a:p>
          <a:r>
            <a:rPr lang="es-CO" sz="1050" dirty="0" smtClean="0"/>
            <a:t>3.3 Estimación del impacto de cada tecnología o medida sobre los indicadores a nivel regional</a:t>
          </a:r>
          <a:endParaRPr lang="es-CO" sz="1050" dirty="0"/>
        </a:p>
      </dgm:t>
    </dgm:pt>
    <dgm:pt modelId="{EA6753C7-F94A-454C-ABB7-7E6543068DC3}" type="parTrans" cxnId="{A9F66ACC-8743-4C6F-86B6-709CE629BBA5}">
      <dgm:prSet/>
      <dgm:spPr/>
      <dgm:t>
        <a:bodyPr/>
        <a:lstStyle/>
        <a:p>
          <a:endParaRPr lang="es-CO"/>
        </a:p>
      </dgm:t>
    </dgm:pt>
    <dgm:pt modelId="{BF86CAD4-BB44-436D-A561-38DDC2B0E14E}" type="sibTrans" cxnId="{A9F66ACC-8743-4C6F-86B6-709CE629BBA5}">
      <dgm:prSet/>
      <dgm:spPr/>
      <dgm:t>
        <a:bodyPr/>
        <a:lstStyle/>
        <a:p>
          <a:endParaRPr lang="es-CO"/>
        </a:p>
      </dgm:t>
    </dgm:pt>
    <dgm:pt modelId="{D4DB58A5-13A0-4E57-99B5-39703A377A3E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O" b="1" dirty="0" smtClean="0"/>
            <a:t>4. Análisis de barreras</a:t>
          </a:r>
        </a:p>
        <a:p>
          <a:pPr lvl="0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dirty="0"/>
        </a:p>
      </dgm:t>
    </dgm:pt>
    <dgm:pt modelId="{5E299E75-94EF-4528-B430-DFEA57DC6E3F}" type="parTrans" cxnId="{24E6564A-B66A-44B0-84AF-25277642CFF1}">
      <dgm:prSet/>
      <dgm:spPr/>
      <dgm:t>
        <a:bodyPr/>
        <a:lstStyle/>
        <a:p>
          <a:endParaRPr lang="es-CO"/>
        </a:p>
      </dgm:t>
    </dgm:pt>
    <dgm:pt modelId="{10F9DF0E-3B7F-414A-8EBA-11EA7F116D77}" type="sibTrans" cxnId="{24E6564A-B66A-44B0-84AF-25277642CFF1}">
      <dgm:prSet/>
      <dgm:spPr/>
      <dgm:t>
        <a:bodyPr/>
        <a:lstStyle/>
        <a:p>
          <a:endParaRPr lang="es-CO"/>
        </a:p>
      </dgm:t>
    </dgm:pt>
    <dgm:pt modelId="{893E8421-5D1F-400C-8E8F-F9296B28E4F9}">
      <dgm:prSet custT="1"/>
      <dgm:spPr/>
      <dgm:t>
        <a:bodyPr/>
        <a:lstStyle/>
        <a:p>
          <a:r>
            <a:rPr lang="es-CO" sz="1050" smtClean="0"/>
            <a:t>4.1 Identificación de barreras de implementación</a:t>
          </a:r>
          <a:endParaRPr lang="es-CO" sz="1050" dirty="0"/>
        </a:p>
      </dgm:t>
    </dgm:pt>
    <dgm:pt modelId="{40D1A80E-DD89-4708-8C34-A814627FF004}" type="parTrans" cxnId="{BBE8A935-FB73-42F4-A048-6338BFEC6491}">
      <dgm:prSet/>
      <dgm:spPr/>
      <dgm:t>
        <a:bodyPr/>
        <a:lstStyle/>
        <a:p>
          <a:endParaRPr lang="es-CO"/>
        </a:p>
      </dgm:t>
    </dgm:pt>
    <dgm:pt modelId="{85B4C4AB-AFDD-4F61-9C8F-06CD14502A6E}" type="sibTrans" cxnId="{BBE8A935-FB73-42F4-A048-6338BFEC6491}">
      <dgm:prSet/>
      <dgm:spPr/>
      <dgm:t>
        <a:bodyPr/>
        <a:lstStyle/>
        <a:p>
          <a:endParaRPr lang="es-CO"/>
        </a:p>
      </dgm:t>
    </dgm:pt>
    <dgm:pt modelId="{B04D77B2-50A1-4ACD-AA6B-3C36838C07C9}">
      <dgm:prSet custT="1"/>
      <dgm:spPr/>
      <dgm:t>
        <a:bodyPr/>
        <a:lstStyle/>
        <a:p>
          <a:r>
            <a:rPr lang="es-CO" sz="1050" smtClean="0"/>
            <a:t>4.2 Análisis de las barreras y opciones para superarlas</a:t>
          </a:r>
          <a:endParaRPr lang="es-CO" sz="1050" dirty="0"/>
        </a:p>
      </dgm:t>
    </dgm:pt>
    <dgm:pt modelId="{CAF0FCD5-1D64-4363-A9F4-30E38F648338}" type="parTrans" cxnId="{F8D330C1-F1DB-46C6-8BFC-2859C9ECF33E}">
      <dgm:prSet/>
      <dgm:spPr/>
      <dgm:t>
        <a:bodyPr/>
        <a:lstStyle/>
        <a:p>
          <a:endParaRPr lang="es-CO"/>
        </a:p>
      </dgm:t>
    </dgm:pt>
    <dgm:pt modelId="{FBF04A42-C559-4617-9D40-07196167B158}" type="sibTrans" cxnId="{F8D330C1-F1DB-46C6-8BFC-2859C9ECF33E}">
      <dgm:prSet/>
      <dgm:spPr/>
      <dgm:t>
        <a:bodyPr/>
        <a:lstStyle/>
        <a:p>
          <a:endParaRPr lang="es-CO"/>
        </a:p>
      </dgm:t>
    </dgm:pt>
    <dgm:pt modelId="{DDFEBD43-2F32-47D0-A0F4-8D5CCF3D8FB4}">
      <dgm:prSet custT="1"/>
      <dgm:spPr/>
      <dgm:t>
        <a:bodyPr/>
        <a:lstStyle/>
        <a:p>
          <a:r>
            <a:rPr lang="es-CO" sz="1050" smtClean="0"/>
            <a:t>4.3 Costos de acciones necesarias para superar las barreras</a:t>
          </a:r>
          <a:endParaRPr lang="es-CO" sz="1050" dirty="0"/>
        </a:p>
      </dgm:t>
    </dgm:pt>
    <dgm:pt modelId="{990CB9C5-4620-4A91-B06A-B544BF9C4A12}" type="parTrans" cxnId="{09D67D04-A078-4930-B0EC-A990B1BC8193}">
      <dgm:prSet/>
      <dgm:spPr/>
      <dgm:t>
        <a:bodyPr/>
        <a:lstStyle/>
        <a:p>
          <a:endParaRPr lang="es-CO"/>
        </a:p>
      </dgm:t>
    </dgm:pt>
    <dgm:pt modelId="{A59442A1-B1E7-4F3F-AE92-6BBB18A92739}" type="sibTrans" cxnId="{09D67D04-A078-4930-B0EC-A990B1BC8193}">
      <dgm:prSet/>
      <dgm:spPr/>
      <dgm:t>
        <a:bodyPr/>
        <a:lstStyle/>
        <a:p>
          <a:endParaRPr lang="es-CO"/>
        </a:p>
      </dgm:t>
    </dgm:pt>
    <dgm:pt modelId="{292E7835-EA28-42C1-91F2-8424B9CBE3CB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O" b="1" dirty="0" smtClean="0"/>
            <a:t>5. Recomendaciones</a:t>
          </a:r>
        </a:p>
        <a:p>
          <a:pPr lvl="0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dirty="0"/>
        </a:p>
      </dgm:t>
    </dgm:pt>
    <dgm:pt modelId="{AFDBD7F7-9A14-4F06-9E1A-F810D27524A8}" type="parTrans" cxnId="{1C0FA598-1257-4143-9EB1-EE2B19EE176D}">
      <dgm:prSet/>
      <dgm:spPr/>
      <dgm:t>
        <a:bodyPr/>
        <a:lstStyle/>
        <a:p>
          <a:endParaRPr lang="es-CO"/>
        </a:p>
      </dgm:t>
    </dgm:pt>
    <dgm:pt modelId="{667F68A3-7EB6-4F08-A5EB-BE7B170864F2}" type="sibTrans" cxnId="{1C0FA598-1257-4143-9EB1-EE2B19EE176D}">
      <dgm:prSet/>
      <dgm:spPr/>
      <dgm:t>
        <a:bodyPr/>
        <a:lstStyle/>
        <a:p>
          <a:endParaRPr lang="es-CO"/>
        </a:p>
      </dgm:t>
    </dgm:pt>
    <dgm:pt modelId="{ADAFB5B9-7E59-43B3-9508-8035A0D990CF}">
      <dgm:prSet custT="1"/>
      <dgm:spPr/>
      <dgm:t>
        <a:bodyPr/>
        <a:lstStyle/>
        <a:p>
          <a:r>
            <a:rPr lang="es-CO" sz="1050" smtClean="0"/>
            <a:t>5.1 Recomendaciones técnicas y de política generales</a:t>
          </a:r>
          <a:endParaRPr lang="es-CO" sz="1050" dirty="0"/>
        </a:p>
      </dgm:t>
    </dgm:pt>
    <dgm:pt modelId="{F7B8FFD3-E40A-48BE-BE5C-9E7D89893F68}" type="parTrans" cxnId="{318EFFA4-54B3-47F3-83D9-D788E5A90539}">
      <dgm:prSet/>
      <dgm:spPr/>
      <dgm:t>
        <a:bodyPr/>
        <a:lstStyle/>
        <a:p>
          <a:endParaRPr lang="es-CO"/>
        </a:p>
      </dgm:t>
    </dgm:pt>
    <dgm:pt modelId="{7E3F50BE-0AD8-4434-AF78-9D3593F1296D}" type="sibTrans" cxnId="{318EFFA4-54B3-47F3-83D9-D788E5A90539}">
      <dgm:prSet/>
      <dgm:spPr/>
      <dgm:t>
        <a:bodyPr/>
        <a:lstStyle/>
        <a:p>
          <a:endParaRPr lang="es-CO"/>
        </a:p>
      </dgm:t>
    </dgm:pt>
    <dgm:pt modelId="{D42AD464-2549-4858-A180-7F8EBBDB04A8}">
      <dgm:prSet custT="1"/>
      <dgm:spPr/>
      <dgm:t>
        <a:bodyPr/>
        <a:lstStyle/>
        <a:p>
          <a:r>
            <a:rPr lang="es-CO" sz="1050" smtClean="0"/>
            <a:t>5.2 Recomendaciones técnicas y de políticas específicas</a:t>
          </a:r>
          <a:endParaRPr lang="es-CO" sz="1050" dirty="0"/>
        </a:p>
      </dgm:t>
    </dgm:pt>
    <dgm:pt modelId="{A1526FD7-4D95-4FBC-8437-80F1ECEA6B43}" type="parTrans" cxnId="{1AF46CA8-D5D7-4508-92D6-AB91853D8819}">
      <dgm:prSet/>
      <dgm:spPr/>
      <dgm:t>
        <a:bodyPr/>
        <a:lstStyle/>
        <a:p>
          <a:endParaRPr lang="es-CO"/>
        </a:p>
      </dgm:t>
    </dgm:pt>
    <dgm:pt modelId="{8D3EC77B-E8ED-455A-A5D5-975C5985CD23}" type="sibTrans" cxnId="{1AF46CA8-D5D7-4508-92D6-AB91853D8819}">
      <dgm:prSet/>
      <dgm:spPr/>
      <dgm:t>
        <a:bodyPr/>
        <a:lstStyle/>
        <a:p>
          <a:endParaRPr lang="es-CO"/>
        </a:p>
      </dgm:t>
    </dgm:pt>
    <dgm:pt modelId="{D8D49D92-BA21-4DFB-8800-949D9B74F9F5}" type="pres">
      <dgm:prSet presAssocID="{F329344B-38B7-4456-BD80-DAC01C30228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3B57CB12-F38B-408F-9A06-C69603C51C97}" type="pres">
      <dgm:prSet presAssocID="{294084F6-3865-40C5-B972-254A89F8F16E}" presName="root" presStyleCnt="0"/>
      <dgm:spPr/>
    </dgm:pt>
    <dgm:pt modelId="{25FC7E55-61C6-4AA2-AA24-07CB895A85B4}" type="pres">
      <dgm:prSet presAssocID="{294084F6-3865-40C5-B972-254A89F8F16E}" presName="rootComposite" presStyleCnt="0"/>
      <dgm:spPr/>
    </dgm:pt>
    <dgm:pt modelId="{9D1FB258-BA61-41A9-9D55-2C49DC17B6AE}" type="pres">
      <dgm:prSet presAssocID="{294084F6-3865-40C5-B972-254A89F8F16E}" presName="rootText" presStyleLbl="node1" presStyleIdx="0" presStyleCnt="5"/>
      <dgm:spPr/>
      <dgm:t>
        <a:bodyPr/>
        <a:lstStyle/>
        <a:p>
          <a:endParaRPr lang="es-CO"/>
        </a:p>
      </dgm:t>
    </dgm:pt>
    <dgm:pt modelId="{0780B962-C3D6-45EB-87BD-8FCC386F94E2}" type="pres">
      <dgm:prSet presAssocID="{294084F6-3865-40C5-B972-254A89F8F16E}" presName="rootConnector" presStyleLbl="node1" presStyleIdx="0" presStyleCnt="5"/>
      <dgm:spPr/>
      <dgm:t>
        <a:bodyPr/>
        <a:lstStyle/>
        <a:p>
          <a:endParaRPr lang="es-CO"/>
        </a:p>
      </dgm:t>
    </dgm:pt>
    <dgm:pt modelId="{C4004861-23BD-4CA7-90BE-376F78DB0DAE}" type="pres">
      <dgm:prSet presAssocID="{294084F6-3865-40C5-B972-254A89F8F16E}" presName="childShape" presStyleCnt="0"/>
      <dgm:spPr/>
    </dgm:pt>
    <dgm:pt modelId="{DECCC392-F0F5-435A-BB9E-624A683B6B89}" type="pres">
      <dgm:prSet presAssocID="{D0031AEA-1F0F-41E6-A1C6-5A42D19E38C1}" presName="Name13" presStyleLbl="parChTrans1D2" presStyleIdx="0" presStyleCnt="15"/>
      <dgm:spPr/>
      <dgm:t>
        <a:bodyPr/>
        <a:lstStyle/>
        <a:p>
          <a:endParaRPr lang="es-CO"/>
        </a:p>
      </dgm:t>
    </dgm:pt>
    <dgm:pt modelId="{D9422DAA-F6E0-4BCB-BAF2-FE093ED8584A}" type="pres">
      <dgm:prSet presAssocID="{7425DB72-3C5A-44E8-8D55-8A0CD15EB85F}" presName="childText" presStyleLbl="bgAcc1" presStyleIdx="0" presStyleCnt="1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66448CE-FE6C-45ED-BFCB-8F2DF0C9101C}" type="pres">
      <dgm:prSet presAssocID="{585BF8CF-15C5-4586-BEA2-30201061C711}" presName="Name13" presStyleLbl="parChTrans1D2" presStyleIdx="1" presStyleCnt="15"/>
      <dgm:spPr/>
      <dgm:t>
        <a:bodyPr/>
        <a:lstStyle/>
        <a:p>
          <a:endParaRPr lang="es-CO"/>
        </a:p>
      </dgm:t>
    </dgm:pt>
    <dgm:pt modelId="{98B95756-2EEB-4B1D-99DE-30815CB3F841}" type="pres">
      <dgm:prSet presAssocID="{FBE62E71-1D41-4E34-B85C-9C958CE93394}" presName="childText" presStyleLbl="bgAcc1" presStyleIdx="1" presStyleCnt="1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360720C-FD70-4BD7-8DE6-24C62652FD59}" type="pres">
      <dgm:prSet presAssocID="{AC071889-68C3-472B-B8DE-0D503C964C18}" presName="root" presStyleCnt="0"/>
      <dgm:spPr/>
    </dgm:pt>
    <dgm:pt modelId="{B139C4B5-182C-4C4C-BFDB-212B4B9F4ACB}" type="pres">
      <dgm:prSet presAssocID="{AC071889-68C3-472B-B8DE-0D503C964C18}" presName="rootComposite" presStyleCnt="0"/>
      <dgm:spPr/>
    </dgm:pt>
    <dgm:pt modelId="{F7A46418-988A-4C70-8F32-C16C780C5915}" type="pres">
      <dgm:prSet presAssocID="{AC071889-68C3-472B-B8DE-0D503C964C18}" presName="rootText" presStyleLbl="node1" presStyleIdx="1" presStyleCnt="5"/>
      <dgm:spPr/>
      <dgm:t>
        <a:bodyPr/>
        <a:lstStyle/>
        <a:p>
          <a:endParaRPr lang="es-CO"/>
        </a:p>
      </dgm:t>
    </dgm:pt>
    <dgm:pt modelId="{B48E1D4E-FAC3-4828-B6BB-0A9428FDC435}" type="pres">
      <dgm:prSet presAssocID="{AC071889-68C3-472B-B8DE-0D503C964C18}" presName="rootConnector" presStyleLbl="node1" presStyleIdx="1" presStyleCnt="5"/>
      <dgm:spPr/>
      <dgm:t>
        <a:bodyPr/>
        <a:lstStyle/>
        <a:p>
          <a:endParaRPr lang="es-CO"/>
        </a:p>
      </dgm:t>
    </dgm:pt>
    <dgm:pt modelId="{B108AF0D-58A9-4728-99E2-3475D22C9876}" type="pres">
      <dgm:prSet presAssocID="{AC071889-68C3-472B-B8DE-0D503C964C18}" presName="childShape" presStyleCnt="0"/>
      <dgm:spPr/>
    </dgm:pt>
    <dgm:pt modelId="{D07ECAE3-69A9-45C0-8910-DCE10BE062A2}" type="pres">
      <dgm:prSet presAssocID="{E0F89476-1FCC-460E-8114-400C0A57D26F}" presName="Name13" presStyleLbl="parChTrans1D2" presStyleIdx="2" presStyleCnt="15"/>
      <dgm:spPr/>
      <dgm:t>
        <a:bodyPr/>
        <a:lstStyle/>
        <a:p>
          <a:endParaRPr lang="es-CO"/>
        </a:p>
      </dgm:t>
    </dgm:pt>
    <dgm:pt modelId="{7A87F2C7-8A16-495B-99B1-F1F419875DF8}" type="pres">
      <dgm:prSet presAssocID="{BA3CE130-A8A8-443D-A814-E32A4D3672D5}" presName="childText" presStyleLbl="bgAcc1" presStyleIdx="2" presStyleCnt="15" custScaleY="12537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407E5F4-0460-46A0-8013-7A34CF905AB9}" type="pres">
      <dgm:prSet presAssocID="{E062CE21-9292-4E08-93E7-3327A525F34C}" presName="Name13" presStyleLbl="parChTrans1D2" presStyleIdx="3" presStyleCnt="15"/>
      <dgm:spPr/>
      <dgm:t>
        <a:bodyPr/>
        <a:lstStyle/>
        <a:p>
          <a:endParaRPr lang="es-CO"/>
        </a:p>
      </dgm:t>
    </dgm:pt>
    <dgm:pt modelId="{150D1D55-1393-4789-BA71-60419F73E47C}" type="pres">
      <dgm:prSet presAssocID="{08989C3C-DEAE-4EC5-9E24-B1E0ED65587A}" presName="childText" presStyleLbl="bgAcc1" presStyleIdx="3" presStyleCnt="15" custScaleY="7349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E4C6E2A-25CE-4552-9726-DC984C62F19E}" type="pres">
      <dgm:prSet presAssocID="{E9069493-135B-4B01-9ECD-C7777BE738C2}" presName="Name13" presStyleLbl="parChTrans1D2" presStyleIdx="4" presStyleCnt="15"/>
      <dgm:spPr/>
      <dgm:t>
        <a:bodyPr/>
        <a:lstStyle/>
        <a:p>
          <a:endParaRPr lang="es-CO"/>
        </a:p>
      </dgm:t>
    </dgm:pt>
    <dgm:pt modelId="{01D946E4-D183-48E8-8469-AD7A212E1ED4}" type="pres">
      <dgm:prSet presAssocID="{FC1BA043-1561-4DC7-A45E-5FAC16C2566C}" presName="childText" presStyleLbl="bgAcc1" presStyleIdx="4" presStyleCnt="15" custScaleY="7537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90E5599-FA01-4D77-854F-80FC370DE1CA}" type="pres">
      <dgm:prSet presAssocID="{A2F89AA2-B6C5-4292-BC7B-0B74F0180214}" presName="Name13" presStyleLbl="parChTrans1D2" presStyleIdx="5" presStyleCnt="15"/>
      <dgm:spPr/>
      <dgm:t>
        <a:bodyPr/>
        <a:lstStyle/>
        <a:p>
          <a:endParaRPr lang="es-CO"/>
        </a:p>
      </dgm:t>
    </dgm:pt>
    <dgm:pt modelId="{7CF2AEAF-E0E2-40AB-96CE-CC61F13E029B}" type="pres">
      <dgm:prSet presAssocID="{D48FE7F0-4E28-4295-9B10-C3AB7FACC4B9}" presName="childText" presStyleLbl="bgAcc1" presStyleIdx="5" presStyleCnt="15" custScaleY="9044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E0583D8-300D-415E-A6E6-C4B48E0F82D4}" type="pres">
      <dgm:prSet presAssocID="{E81BAA2E-12BB-4A2B-B90E-86CA09D81AAD}" presName="Name13" presStyleLbl="parChTrans1D2" presStyleIdx="6" presStyleCnt="15"/>
      <dgm:spPr/>
      <dgm:t>
        <a:bodyPr/>
        <a:lstStyle/>
        <a:p>
          <a:endParaRPr lang="es-CO"/>
        </a:p>
      </dgm:t>
    </dgm:pt>
    <dgm:pt modelId="{0E701FB0-C95F-42B2-9F4F-5504C76768D4}" type="pres">
      <dgm:prSet presAssocID="{73F6A65A-8C1B-4E63-B8B1-FFB99FE05AE4}" presName="childText" presStyleLbl="bgAcc1" presStyleIdx="6" presStyleCnt="15" custScaleY="9088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1DD7D85-A18B-4EF2-92C5-BF3B7999E8E0}" type="pres">
      <dgm:prSet presAssocID="{48D805A2-07F4-4329-8614-CD8E6DAC8BB6}" presName="root" presStyleCnt="0"/>
      <dgm:spPr/>
    </dgm:pt>
    <dgm:pt modelId="{C39E03C8-09DD-4076-A0A3-B17D15CB6D8A}" type="pres">
      <dgm:prSet presAssocID="{48D805A2-07F4-4329-8614-CD8E6DAC8BB6}" presName="rootComposite" presStyleCnt="0"/>
      <dgm:spPr/>
    </dgm:pt>
    <dgm:pt modelId="{F53AE718-BE8B-49F2-827C-16C4D8FE736E}" type="pres">
      <dgm:prSet presAssocID="{48D805A2-07F4-4329-8614-CD8E6DAC8BB6}" presName="rootText" presStyleLbl="node1" presStyleIdx="2" presStyleCnt="5"/>
      <dgm:spPr/>
      <dgm:t>
        <a:bodyPr/>
        <a:lstStyle/>
        <a:p>
          <a:endParaRPr lang="es-CO"/>
        </a:p>
      </dgm:t>
    </dgm:pt>
    <dgm:pt modelId="{952A2912-A97E-4937-BDDD-A7A6C2774176}" type="pres">
      <dgm:prSet presAssocID="{48D805A2-07F4-4329-8614-CD8E6DAC8BB6}" presName="rootConnector" presStyleLbl="node1" presStyleIdx="2" presStyleCnt="5"/>
      <dgm:spPr/>
      <dgm:t>
        <a:bodyPr/>
        <a:lstStyle/>
        <a:p>
          <a:endParaRPr lang="es-CO"/>
        </a:p>
      </dgm:t>
    </dgm:pt>
    <dgm:pt modelId="{B4FF7C66-A357-4170-8EC0-1597C26EE72A}" type="pres">
      <dgm:prSet presAssocID="{48D805A2-07F4-4329-8614-CD8E6DAC8BB6}" presName="childShape" presStyleCnt="0"/>
      <dgm:spPr/>
    </dgm:pt>
    <dgm:pt modelId="{441EA593-FAC4-4406-86FE-8F4D76ADB94C}" type="pres">
      <dgm:prSet presAssocID="{582D4E52-927A-46CD-AB6F-45B40D64AAFA}" presName="Name13" presStyleLbl="parChTrans1D2" presStyleIdx="7" presStyleCnt="15"/>
      <dgm:spPr/>
      <dgm:t>
        <a:bodyPr/>
        <a:lstStyle/>
        <a:p>
          <a:endParaRPr lang="es-CO"/>
        </a:p>
      </dgm:t>
    </dgm:pt>
    <dgm:pt modelId="{2CE18B87-2FCC-486F-94C3-032065A3BF40}" type="pres">
      <dgm:prSet presAssocID="{29DC3035-B465-4FD5-8EB8-47741ADCD720}" presName="childText" presStyleLbl="bgAcc1" presStyleIdx="7" presStyleCnt="15" custLinFactY="60457" custLinFactNeighborX="-3243" custLinFactNeighborY="1000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FD125FF-5CCC-4FEA-AF44-A71F49A13BA4}" type="pres">
      <dgm:prSet presAssocID="{EA6753C7-F94A-454C-ABB7-7E6543068DC3}" presName="Name13" presStyleLbl="parChTrans1D2" presStyleIdx="8" presStyleCnt="15"/>
      <dgm:spPr/>
      <dgm:t>
        <a:bodyPr/>
        <a:lstStyle/>
        <a:p>
          <a:endParaRPr lang="es-CO"/>
        </a:p>
      </dgm:t>
    </dgm:pt>
    <dgm:pt modelId="{E7293322-F1DA-4F26-8984-D29AEF15A9A5}" type="pres">
      <dgm:prSet presAssocID="{3158F6A2-7B6F-4A45-9CA2-EEB92AF9F652}" presName="childText" presStyleLbl="bgAcc1" presStyleIdx="8" presStyleCnt="15" custLinFactY="60111" custLinFactNeighborX="-1381" custLinFactNeighborY="1000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CED4422-C0F1-4D95-AD4D-1582262DDF60}" type="pres">
      <dgm:prSet presAssocID="{28745638-4E75-4C42-8610-68C8CDA978A4}" presName="Name13" presStyleLbl="parChTrans1D2" presStyleIdx="9" presStyleCnt="15"/>
      <dgm:spPr/>
      <dgm:t>
        <a:bodyPr/>
        <a:lstStyle/>
        <a:p>
          <a:endParaRPr lang="es-CO"/>
        </a:p>
      </dgm:t>
    </dgm:pt>
    <dgm:pt modelId="{DBC7980C-AC3E-4C5F-895B-6D0162EA0E3E}" type="pres">
      <dgm:prSet presAssocID="{B4D0626C-E1F6-42EC-995D-343D58A15AD7}" presName="childText" presStyleLbl="bgAcc1" presStyleIdx="9" presStyleCnt="15" custScaleY="129221" custLinFactY="-100000" custLinFactNeighborX="-3934" custLinFactNeighborY="-14023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669851D-60D5-4066-A9A2-307F9AB4953A}" type="pres">
      <dgm:prSet presAssocID="{D4DB58A5-13A0-4E57-99B5-39703A377A3E}" presName="root" presStyleCnt="0"/>
      <dgm:spPr/>
    </dgm:pt>
    <dgm:pt modelId="{BAF6C1A4-3923-4517-A954-FBE50913063C}" type="pres">
      <dgm:prSet presAssocID="{D4DB58A5-13A0-4E57-99B5-39703A377A3E}" presName="rootComposite" presStyleCnt="0"/>
      <dgm:spPr/>
    </dgm:pt>
    <dgm:pt modelId="{C7108204-B7F2-4AD7-8469-4D1B8CDA0EE8}" type="pres">
      <dgm:prSet presAssocID="{D4DB58A5-13A0-4E57-99B5-39703A377A3E}" presName="rootText" presStyleLbl="node1" presStyleIdx="3" presStyleCnt="5"/>
      <dgm:spPr/>
      <dgm:t>
        <a:bodyPr/>
        <a:lstStyle/>
        <a:p>
          <a:endParaRPr lang="es-CO"/>
        </a:p>
      </dgm:t>
    </dgm:pt>
    <dgm:pt modelId="{A94C4324-73C7-4138-8DC2-64F0445A43AA}" type="pres">
      <dgm:prSet presAssocID="{D4DB58A5-13A0-4E57-99B5-39703A377A3E}" presName="rootConnector" presStyleLbl="node1" presStyleIdx="3" presStyleCnt="5"/>
      <dgm:spPr/>
      <dgm:t>
        <a:bodyPr/>
        <a:lstStyle/>
        <a:p>
          <a:endParaRPr lang="es-CO"/>
        </a:p>
      </dgm:t>
    </dgm:pt>
    <dgm:pt modelId="{84372765-0859-4808-B1A7-36CD1AA51B8A}" type="pres">
      <dgm:prSet presAssocID="{D4DB58A5-13A0-4E57-99B5-39703A377A3E}" presName="childShape" presStyleCnt="0"/>
      <dgm:spPr/>
    </dgm:pt>
    <dgm:pt modelId="{9071CA37-34B0-4563-A23A-8D4B62046A19}" type="pres">
      <dgm:prSet presAssocID="{40D1A80E-DD89-4708-8C34-A814627FF004}" presName="Name13" presStyleLbl="parChTrans1D2" presStyleIdx="10" presStyleCnt="15"/>
      <dgm:spPr/>
      <dgm:t>
        <a:bodyPr/>
        <a:lstStyle/>
        <a:p>
          <a:endParaRPr lang="es-CO"/>
        </a:p>
      </dgm:t>
    </dgm:pt>
    <dgm:pt modelId="{21AB4554-A37F-4C85-9474-399CF7FAF41F}" type="pres">
      <dgm:prSet presAssocID="{893E8421-5D1F-400C-8E8F-F9296B28E4F9}" presName="childText" presStyleLbl="bgAcc1" presStyleIdx="10" presStyleCnt="1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DFA6D94-CD60-45FE-973C-9A8ED0CEB4AA}" type="pres">
      <dgm:prSet presAssocID="{CAF0FCD5-1D64-4363-A9F4-30E38F648338}" presName="Name13" presStyleLbl="parChTrans1D2" presStyleIdx="11" presStyleCnt="15"/>
      <dgm:spPr/>
      <dgm:t>
        <a:bodyPr/>
        <a:lstStyle/>
        <a:p>
          <a:endParaRPr lang="es-CO"/>
        </a:p>
      </dgm:t>
    </dgm:pt>
    <dgm:pt modelId="{1955BE5F-8C73-48E1-B6BC-24D2D6905849}" type="pres">
      <dgm:prSet presAssocID="{B04D77B2-50A1-4ACD-AA6B-3C36838C07C9}" presName="childText" presStyleLbl="bgAcc1" presStyleIdx="11" presStyleCnt="1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563E520-DE61-4E8F-B2F3-B3F50D87571B}" type="pres">
      <dgm:prSet presAssocID="{990CB9C5-4620-4A91-B06A-B544BF9C4A12}" presName="Name13" presStyleLbl="parChTrans1D2" presStyleIdx="12" presStyleCnt="15"/>
      <dgm:spPr/>
      <dgm:t>
        <a:bodyPr/>
        <a:lstStyle/>
        <a:p>
          <a:endParaRPr lang="es-CO"/>
        </a:p>
      </dgm:t>
    </dgm:pt>
    <dgm:pt modelId="{692B00A3-C501-4A23-8521-29B2BDB214E5}" type="pres">
      <dgm:prSet presAssocID="{DDFEBD43-2F32-47D0-A0F4-8D5CCF3D8FB4}" presName="childText" presStyleLbl="bgAcc1" presStyleIdx="12" presStyleCnt="1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2A737DA-9200-41C6-9F09-6AA75B5AEEEF}" type="pres">
      <dgm:prSet presAssocID="{292E7835-EA28-42C1-91F2-8424B9CBE3CB}" presName="root" presStyleCnt="0"/>
      <dgm:spPr/>
    </dgm:pt>
    <dgm:pt modelId="{8F57E061-2446-4791-A389-2CF3C7868992}" type="pres">
      <dgm:prSet presAssocID="{292E7835-EA28-42C1-91F2-8424B9CBE3CB}" presName="rootComposite" presStyleCnt="0"/>
      <dgm:spPr/>
    </dgm:pt>
    <dgm:pt modelId="{4CF69008-F5FF-4A6D-AB5C-C420C55D0355}" type="pres">
      <dgm:prSet presAssocID="{292E7835-EA28-42C1-91F2-8424B9CBE3CB}" presName="rootText" presStyleLbl="node1" presStyleIdx="4" presStyleCnt="5"/>
      <dgm:spPr/>
      <dgm:t>
        <a:bodyPr/>
        <a:lstStyle/>
        <a:p>
          <a:endParaRPr lang="es-CO"/>
        </a:p>
      </dgm:t>
    </dgm:pt>
    <dgm:pt modelId="{62D5146A-E3CF-4F4A-B46E-DA8F9A1A0AAB}" type="pres">
      <dgm:prSet presAssocID="{292E7835-EA28-42C1-91F2-8424B9CBE3CB}" presName="rootConnector" presStyleLbl="node1" presStyleIdx="4" presStyleCnt="5"/>
      <dgm:spPr/>
      <dgm:t>
        <a:bodyPr/>
        <a:lstStyle/>
        <a:p>
          <a:endParaRPr lang="es-CO"/>
        </a:p>
      </dgm:t>
    </dgm:pt>
    <dgm:pt modelId="{37099B26-3BA7-4F45-9D0B-A3D809B05EE9}" type="pres">
      <dgm:prSet presAssocID="{292E7835-EA28-42C1-91F2-8424B9CBE3CB}" presName="childShape" presStyleCnt="0"/>
      <dgm:spPr/>
    </dgm:pt>
    <dgm:pt modelId="{ADC2635C-EE2E-4116-AD9E-36CF91E72D18}" type="pres">
      <dgm:prSet presAssocID="{F7B8FFD3-E40A-48BE-BE5C-9E7D89893F68}" presName="Name13" presStyleLbl="parChTrans1D2" presStyleIdx="13" presStyleCnt="15"/>
      <dgm:spPr/>
      <dgm:t>
        <a:bodyPr/>
        <a:lstStyle/>
        <a:p>
          <a:endParaRPr lang="es-CO"/>
        </a:p>
      </dgm:t>
    </dgm:pt>
    <dgm:pt modelId="{8B26D20E-CCA9-4500-AC0B-B638371EDCA7}" type="pres">
      <dgm:prSet presAssocID="{ADAFB5B9-7E59-43B3-9508-8035A0D990CF}" presName="childText" presStyleLbl="bgAcc1" presStyleIdx="13" presStyleCnt="1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6E366A7-9F88-4876-843E-1CC5B7D7292D}" type="pres">
      <dgm:prSet presAssocID="{A1526FD7-4D95-4FBC-8437-80F1ECEA6B43}" presName="Name13" presStyleLbl="parChTrans1D2" presStyleIdx="14" presStyleCnt="15"/>
      <dgm:spPr/>
      <dgm:t>
        <a:bodyPr/>
        <a:lstStyle/>
        <a:p>
          <a:endParaRPr lang="es-CO"/>
        </a:p>
      </dgm:t>
    </dgm:pt>
    <dgm:pt modelId="{800C6760-0B05-4AEA-A679-C2D5257B60C4}" type="pres">
      <dgm:prSet presAssocID="{D42AD464-2549-4858-A180-7F8EBBDB04A8}" presName="childText" presStyleLbl="bgAcc1" presStyleIdx="14" presStyleCnt="1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BBE8A935-FB73-42F4-A048-6338BFEC6491}" srcId="{D4DB58A5-13A0-4E57-99B5-39703A377A3E}" destId="{893E8421-5D1F-400C-8E8F-F9296B28E4F9}" srcOrd="0" destOrd="0" parTransId="{40D1A80E-DD89-4708-8C34-A814627FF004}" sibTransId="{85B4C4AB-AFDD-4F61-9C8F-06CD14502A6E}"/>
    <dgm:cxn modelId="{BBBF6064-1636-42BA-8282-CF092F9B2CB6}" srcId="{F329344B-38B7-4456-BD80-DAC01C302284}" destId="{AC071889-68C3-472B-B8DE-0D503C964C18}" srcOrd="1" destOrd="0" parTransId="{113B681F-9110-4C66-BE59-1155A6B9F3AF}" sibTransId="{D445084A-D09D-46CF-A6F2-5B629A99DCD2}"/>
    <dgm:cxn modelId="{BD80B0A7-9141-44D6-849B-67BCBF08542F}" srcId="{294084F6-3865-40C5-B972-254A89F8F16E}" destId="{7425DB72-3C5A-44E8-8D55-8A0CD15EB85F}" srcOrd="0" destOrd="0" parTransId="{D0031AEA-1F0F-41E6-A1C6-5A42D19E38C1}" sibTransId="{2988B4D3-C3A7-4D20-AFB7-EEEC01BF18F9}"/>
    <dgm:cxn modelId="{8D24F6D6-FCA1-4BB5-A8E1-407C6800E60D}" type="presOf" srcId="{DDFEBD43-2F32-47D0-A0F4-8D5CCF3D8FB4}" destId="{692B00A3-C501-4A23-8521-29B2BDB214E5}" srcOrd="0" destOrd="0" presId="urn:microsoft.com/office/officeart/2005/8/layout/hierarchy3"/>
    <dgm:cxn modelId="{20EAD8C2-8AD1-413D-84C5-95A84D2BF17B}" type="presOf" srcId="{F7B8FFD3-E40A-48BE-BE5C-9E7D89893F68}" destId="{ADC2635C-EE2E-4116-AD9E-36CF91E72D18}" srcOrd="0" destOrd="0" presId="urn:microsoft.com/office/officeart/2005/8/layout/hierarchy3"/>
    <dgm:cxn modelId="{1F68C1D7-AAA9-4320-A3D2-9A224FCBA07E}" srcId="{294084F6-3865-40C5-B972-254A89F8F16E}" destId="{FBE62E71-1D41-4E34-B85C-9C958CE93394}" srcOrd="1" destOrd="0" parTransId="{585BF8CF-15C5-4586-BEA2-30201061C711}" sibTransId="{331B8FF8-FACA-4B54-A97F-2781E5BF349D}"/>
    <dgm:cxn modelId="{463A1CE8-2526-4089-987A-113BE78A6D04}" type="presOf" srcId="{48D805A2-07F4-4329-8614-CD8E6DAC8BB6}" destId="{952A2912-A97E-4937-BDDD-A7A6C2774176}" srcOrd="1" destOrd="0" presId="urn:microsoft.com/office/officeart/2005/8/layout/hierarchy3"/>
    <dgm:cxn modelId="{C5218944-A3E2-457D-80C4-F29A727D2659}" type="presOf" srcId="{CAF0FCD5-1D64-4363-A9F4-30E38F648338}" destId="{4DFA6D94-CD60-45FE-973C-9A8ED0CEB4AA}" srcOrd="0" destOrd="0" presId="urn:microsoft.com/office/officeart/2005/8/layout/hierarchy3"/>
    <dgm:cxn modelId="{7E23F895-72A9-4A77-8893-26E176111D96}" type="presOf" srcId="{29DC3035-B465-4FD5-8EB8-47741ADCD720}" destId="{2CE18B87-2FCC-486F-94C3-032065A3BF40}" srcOrd="0" destOrd="0" presId="urn:microsoft.com/office/officeart/2005/8/layout/hierarchy3"/>
    <dgm:cxn modelId="{3F0DD780-9414-4D4C-A7DA-702D89264D7B}" srcId="{AC071889-68C3-472B-B8DE-0D503C964C18}" destId="{D48FE7F0-4E28-4295-9B10-C3AB7FACC4B9}" srcOrd="3" destOrd="0" parTransId="{A2F89AA2-B6C5-4292-BC7B-0B74F0180214}" sibTransId="{6137CBD9-BC46-4CD4-B34D-83E62EAA211E}"/>
    <dgm:cxn modelId="{596F8962-E624-49DF-903B-F9A943B1069B}" type="presOf" srcId="{582D4E52-927A-46CD-AB6F-45B40D64AAFA}" destId="{441EA593-FAC4-4406-86FE-8F4D76ADB94C}" srcOrd="0" destOrd="0" presId="urn:microsoft.com/office/officeart/2005/8/layout/hierarchy3"/>
    <dgm:cxn modelId="{C723A520-51E6-413F-A79D-30D891BF3E5A}" srcId="{AC071889-68C3-472B-B8DE-0D503C964C18}" destId="{FC1BA043-1561-4DC7-A45E-5FAC16C2566C}" srcOrd="2" destOrd="0" parTransId="{E9069493-135B-4B01-9ECD-C7777BE738C2}" sibTransId="{4A81653D-0611-42D3-BC68-A92160C6E5FF}"/>
    <dgm:cxn modelId="{A1C503ED-7974-4A13-B0E8-51AD4CC90DA0}" type="presOf" srcId="{D42AD464-2549-4858-A180-7F8EBBDB04A8}" destId="{800C6760-0B05-4AEA-A679-C2D5257B60C4}" srcOrd="0" destOrd="0" presId="urn:microsoft.com/office/officeart/2005/8/layout/hierarchy3"/>
    <dgm:cxn modelId="{9D847609-C150-4330-9B1D-097DAD749F2A}" type="presOf" srcId="{E062CE21-9292-4E08-93E7-3327A525F34C}" destId="{F407E5F4-0460-46A0-8013-7A34CF905AB9}" srcOrd="0" destOrd="0" presId="urn:microsoft.com/office/officeart/2005/8/layout/hierarchy3"/>
    <dgm:cxn modelId="{FF13AD0A-B503-4216-94F9-017DC4A747F5}" type="presOf" srcId="{D48FE7F0-4E28-4295-9B10-C3AB7FACC4B9}" destId="{7CF2AEAF-E0E2-40AB-96CE-CC61F13E029B}" srcOrd="0" destOrd="0" presId="urn:microsoft.com/office/officeart/2005/8/layout/hierarchy3"/>
    <dgm:cxn modelId="{09D6E7C0-9C4C-4619-88F9-6F94ECD97EDF}" type="presOf" srcId="{F329344B-38B7-4456-BD80-DAC01C302284}" destId="{D8D49D92-BA21-4DFB-8800-949D9B74F9F5}" srcOrd="0" destOrd="0" presId="urn:microsoft.com/office/officeart/2005/8/layout/hierarchy3"/>
    <dgm:cxn modelId="{4775A2C7-3EB2-4AB5-A890-4E3C980D1950}" type="presOf" srcId="{A1526FD7-4D95-4FBC-8437-80F1ECEA6B43}" destId="{16E366A7-9F88-4876-843E-1CC5B7D7292D}" srcOrd="0" destOrd="0" presId="urn:microsoft.com/office/officeart/2005/8/layout/hierarchy3"/>
    <dgm:cxn modelId="{ED531462-F25A-4C75-865F-737E121D6714}" type="presOf" srcId="{3158F6A2-7B6F-4A45-9CA2-EEB92AF9F652}" destId="{E7293322-F1DA-4F26-8984-D29AEF15A9A5}" srcOrd="0" destOrd="0" presId="urn:microsoft.com/office/officeart/2005/8/layout/hierarchy3"/>
    <dgm:cxn modelId="{304F94EA-31AB-4081-99AD-7A9AEA6E94CA}" srcId="{F329344B-38B7-4456-BD80-DAC01C302284}" destId="{294084F6-3865-40C5-B972-254A89F8F16E}" srcOrd="0" destOrd="0" parTransId="{511A7640-FD96-4DAA-B67A-88A0BA00E0FC}" sibTransId="{710234F7-322B-45A3-914D-95E3C45186C9}"/>
    <dgm:cxn modelId="{1E915FF0-AE8C-4385-9A8E-943D755445E0}" type="presOf" srcId="{E9069493-135B-4B01-9ECD-C7777BE738C2}" destId="{BE4C6E2A-25CE-4552-9726-DC984C62F19E}" srcOrd="0" destOrd="0" presId="urn:microsoft.com/office/officeart/2005/8/layout/hierarchy3"/>
    <dgm:cxn modelId="{09D67D04-A078-4930-B0EC-A990B1BC8193}" srcId="{D4DB58A5-13A0-4E57-99B5-39703A377A3E}" destId="{DDFEBD43-2F32-47D0-A0F4-8D5CCF3D8FB4}" srcOrd="2" destOrd="0" parTransId="{990CB9C5-4620-4A91-B06A-B544BF9C4A12}" sibTransId="{A59442A1-B1E7-4F3F-AE92-6BBB18A92739}"/>
    <dgm:cxn modelId="{86B5AB62-9BAD-4AB2-9DE0-D37542F4680D}" srcId="{48D805A2-07F4-4329-8614-CD8E6DAC8BB6}" destId="{29DC3035-B465-4FD5-8EB8-47741ADCD720}" srcOrd="0" destOrd="0" parTransId="{582D4E52-927A-46CD-AB6F-45B40D64AAFA}" sibTransId="{8D30E2D8-601B-4C00-8BE4-8FE3C08144B4}"/>
    <dgm:cxn modelId="{A811A56C-DB30-4500-9582-C1D8B9A914CA}" type="presOf" srcId="{A2F89AA2-B6C5-4292-BC7B-0B74F0180214}" destId="{890E5599-FA01-4D77-854F-80FC370DE1CA}" srcOrd="0" destOrd="0" presId="urn:microsoft.com/office/officeart/2005/8/layout/hierarchy3"/>
    <dgm:cxn modelId="{C8132196-8B05-44BA-B3F6-B8B86147441F}" type="presOf" srcId="{7425DB72-3C5A-44E8-8D55-8A0CD15EB85F}" destId="{D9422DAA-F6E0-4BCB-BAF2-FE093ED8584A}" srcOrd="0" destOrd="0" presId="urn:microsoft.com/office/officeart/2005/8/layout/hierarchy3"/>
    <dgm:cxn modelId="{F8D330C1-F1DB-46C6-8BFC-2859C9ECF33E}" srcId="{D4DB58A5-13A0-4E57-99B5-39703A377A3E}" destId="{B04D77B2-50A1-4ACD-AA6B-3C36838C07C9}" srcOrd="1" destOrd="0" parTransId="{CAF0FCD5-1D64-4363-A9F4-30E38F648338}" sibTransId="{FBF04A42-C559-4617-9D40-07196167B158}"/>
    <dgm:cxn modelId="{A9F66ACC-8743-4C6F-86B6-709CE629BBA5}" srcId="{48D805A2-07F4-4329-8614-CD8E6DAC8BB6}" destId="{3158F6A2-7B6F-4A45-9CA2-EEB92AF9F652}" srcOrd="1" destOrd="0" parTransId="{EA6753C7-F94A-454C-ABB7-7E6543068DC3}" sibTransId="{BF86CAD4-BB44-436D-A561-38DDC2B0E14E}"/>
    <dgm:cxn modelId="{4C6D25E5-0E36-4648-ACA4-017070D54DDC}" srcId="{48D805A2-07F4-4329-8614-CD8E6DAC8BB6}" destId="{B4D0626C-E1F6-42EC-995D-343D58A15AD7}" srcOrd="2" destOrd="0" parTransId="{28745638-4E75-4C42-8610-68C8CDA978A4}" sibTransId="{A20DCB80-E6B5-41FD-AE92-59DC4D30226B}"/>
    <dgm:cxn modelId="{24E6564A-B66A-44B0-84AF-25277642CFF1}" srcId="{F329344B-38B7-4456-BD80-DAC01C302284}" destId="{D4DB58A5-13A0-4E57-99B5-39703A377A3E}" srcOrd="3" destOrd="0" parTransId="{5E299E75-94EF-4528-B430-DFEA57DC6E3F}" sibTransId="{10F9DF0E-3B7F-414A-8EBA-11EA7F116D77}"/>
    <dgm:cxn modelId="{4C6ED060-70D4-4E54-90F4-86EB47C9182A}" type="presOf" srcId="{28745638-4E75-4C42-8610-68C8CDA978A4}" destId="{0CED4422-C0F1-4D95-AD4D-1582262DDF60}" srcOrd="0" destOrd="0" presId="urn:microsoft.com/office/officeart/2005/8/layout/hierarchy3"/>
    <dgm:cxn modelId="{318EFFA4-54B3-47F3-83D9-D788E5A90539}" srcId="{292E7835-EA28-42C1-91F2-8424B9CBE3CB}" destId="{ADAFB5B9-7E59-43B3-9508-8035A0D990CF}" srcOrd="0" destOrd="0" parTransId="{F7B8FFD3-E40A-48BE-BE5C-9E7D89893F68}" sibTransId="{7E3F50BE-0AD8-4434-AF78-9D3593F1296D}"/>
    <dgm:cxn modelId="{D6A3E24D-11D1-42F5-8056-027ADF2A6A65}" type="presOf" srcId="{E0F89476-1FCC-460E-8114-400C0A57D26F}" destId="{D07ECAE3-69A9-45C0-8910-DCE10BE062A2}" srcOrd="0" destOrd="0" presId="urn:microsoft.com/office/officeart/2005/8/layout/hierarchy3"/>
    <dgm:cxn modelId="{A0FE6660-9A0B-4E3C-B712-0DFA908746E8}" type="presOf" srcId="{B4D0626C-E1F6-42EC-995D-343D58A15AD7}" destId="{DBC7980C-AC3E-4C5F-895B-6D0162EA0E3E}" srcOrd="0" destOrd="0" presId="urn:microsoft.com/office/officeart/2005/8/layout/hierarchy3"/>
    <dgm:cxn modelId="{269778B2-4CD2-4220-87A6-50E3342DAE43}" srcId="{F329344B-38B7-4456-BD80-DAC01C302284}" destId="{48D805A2-07F4-4329-8614-CD8E6DAC8BB6}" srcOrd="2" destOrd="0" parTransId="{B6925AAF-DC85-4391-86FB-0DADCE254E1E}" sibTransId="{D4EA59A1-BEE9-44F7-B402-3B8E6A707D15}"/>
    <dgm:cxn modelId="{B52B085F-D3CE-4B51-8006-40141846C910}" type="presOf" srcId="{D0031AEA-1F0F-41E6-A1C6-5A42D19E38C1}" destId="{DECCC392-F0F5-435A-BB9E-624A683B6B89}" srcOrd="0" destOrd="0" presId="urn:microsoft.com/office/officeart/2005/8/layout/hierarchy3"/>
    <dgm:cxn modelId="{D436E154-A311-4331-A4D8-014DDDADE02C}" type="presOf" srcId="{292E7835-EA28-42C1-91F2-8424B9CBE3CB}" destId="{4CF69008-F5FF-4A6D-AB5C-C420C55D0355}" srcOrd="0" destOrd="0" presId="urn:microsoft.com/office/officeart/2005/8/layout/hierarchy3"/>
    <dgm:cxn modelId="{1AF46CA8-D5D7-4508-92D6-AB91853D8819}" srcId="{292E7835-EA28-42C1-91F2-8424B9CBE3CB}" destId="{D42AD464-2549-4858-A180-7F8EBBDB04A8}" srcOrd="1" destOrd="0" parTransId="{A1526FD7-4D95-4FBC-8437-80F1ECEA6B43}" sibTransId="{8D3EC77B-E8ED-455A-A5D5-975C5985CD23}"/>
    <dgm:cxn modelId="{B2822ECB-5D64-47C4-AA3B-8CA59EEDC003}" type="presOf" srcId="{893E8421-5D1F-400C-8E8F-F9296B28E4F9}" destId="{21AB4554-A37F-4C85-9474-399CF7FAF41F}" srcOrd="0" destOrd="0" presId="urn:microsoft.com/office/officeart/2005/8/layout/hierarchy3"/>
    <dgm:cxn modelId="{6EA4AA28-61AF-46AC-915D-BA7D7A3A41A5}" srcId="{AC071889-68C3-472B-B8DE-0D503C964C18}" destId="{BA3CE130-A8A8-443D-A814-E32A4D3672D5}" srcOrd="0" destOrd="0" parTransId="{E0F89476-1FCC-460E-8114-400C0A57D26F}" sibTransId="{35D680B9-3B8C-405F-914E-F857555C8338}"/>
    <dgm:cxn modelId="{41790C33-6D73-4B5E-94C9-CE836AB9102A}" type="presOf" srcId="{294084F6-3865-40C5-B972-254A89F8F16E}" destId="{0780B962-C3D6-45EB-87BD-8FCC386F94E2}" srcOrd="1" destOrd="0" presId="urn:microsoft.com/office/officeart/2005/8/layout/hierarchy3"/>
    <dgm:cxn modelId="{E67CBE09-4EB4-4A5C-845F-6727FF9C2521}" type="presOf" srcId="{D4DB58A5-13A0-4E57-99B5-39703A377A3E}" destId="{A94C4324-73C7-4138-8DC2-64F0445A43AA}" srcOrd="1" destOrd="0" presId="urn:microsoft.com/office/officeart/2005/8/layout/hierarchy3"/>
    <dgm:cxn modelId="{7395431E-4AD7-4E5D-B740-C6D1DB0346D9}" type="presOf" srcId="{BA3CE130-A8A8-443D-A814-E32A4D3672D5}" destId="{7A87F2C7-8A16-495B-99B1-F1F419875DF8}" srcOrd="0" destOrd="0" presId="urn:microsoft.com/office/officeart/2005/8/layout/hierarchy3"/>
    <dgm:cxn modelId="{D0719CDB-C61A-4013-AB00-EC30C67E8361}" type="presOf" srcId="{EA6753C7-F94A-454C-ABB7-7E6543068DC3}" destId="{BFD125FF-5CCC-4FEA-AF44-A71F49A13BA4}" srcOrd="0" destOrd="0" presId="urn:microsoft.com/office/officeart/2005/8/layout/hierarchy3"/>
    <dgm:cxn modelId="{BD2735E0-BF8C-4049-AEC3-8F474DFE6D69}" type="presOf" srcId="{73F6A65A-8C1B-4E63-B8B1-FFB99FE05AE4}" destId="{0E701FB0-C95F-42B2-9F4F-5504C76768D4}" srcOrd="0" destOrd="0" presId="urn:microsoft.com/office/officeart/2005/8/layout/hierarchy3"/>
    <dgm:cxn modelId="{253B5409-5DA1-4D8E-9CEA-366752195FD4}" srcId="{AC071889-68C3-472B-B8DE-0D503C964C18}" destId="{73F6A65A-8C1B-4E63-B8B1-FFB99FE05AE4}" srcOrd="4" destOrd="0" parTransId="{E81BAA2E-12BB-4A2B-B90E-86CA09D81AAD}" sibTransId="{998A586A-A1C8-4322-8070-A0FE0E676710}"/>
    <dgm:cxn modelId="{E7A3D2C5-4542-455B-A33A-425666A91EAF}" type="presOf" srcId="{990CB9C5-4620-4A91-B06A-B544BF9C4A12}" destId="{8563E520-DE61-4E8F-B2F3-B3F50D87571B}" srcOrd="0" destOrd="0" presId="urn:microsoft.com/office/officeart/2005/8/layout/hierarchy3"/>
    <dgm:cxn modelId="{FCE61561-CA93-418F-AF04-5A5CD016C6BA}" type="presOf" srcId="{FC1BA043-1561-4DC7-A45E-5FAC16C2566C}" destId="{01D946E4-D183-48E8-8469-AD7A212E1ED4}" srcOrd="0" destOrd="0" presId="urn:microsoft.com/office/officeart/2005/8/layout/hierarchy3"/>
    <dgm:cxn modelId="{704EC887-AEF3-49D6-B230-9453F610DD5C}" type="presOf" srcId="{FBE62E71-1D41-4E34-B85C-9C958CE93394}" destId="{98B95756-2EEB-4B1D-99DE-30815CB3F841}" srcOrd="0" destOrd="0" presId="urn:microsoft.com/office/officeart/2005/8/layout/hierarchy3"/>
    <dgm:cxn modelId="{02023804-E777-401A-B234-84B4CEC20FA2}" type="presOf" srcId="{E81BAA2E-12BB-4A2B-B90E-86CA09D81AAD}" destId="{AE0583D8-300D-415E-A6E6-C4B48E0F82D4}" srcOrd="0" destOrd="0" presId="urn:microsoft.com/office/officeart/2005/8/layout/hierarchy3"/>
    <dgm:cxn modelId="{66BEF9BF-D6F5-4B07-8C70-C2DEE4BBE639}" srcId="{AC071889-68C3-472B-B8DE-0D503C964C18}" destId="{08989C3C-DEAE-4EC5-9E24-B1E0ED65587A}" srcOrd="1" destOrd="0" parTransId="{E062CE21-9292-4E08-93E7-3327A525F34C}" sibTransId="{D0BE8013-00B8-4D57-8D78-1CD512C3EA5B}"/>
    <dgm:cxn modelId="{92D4A065-917E-4020-B8E0-E6E7E2F113CD}" type="presOf" srcId="{292E7835-EA28-42C1-91F2-8424B9CBE3CB}" destId="{62D5146A-E3CF-4F4A-B46E-DA8F9A1A0AAB}" srcOrd="1" destOrd="0" presId="urn:microsoft.com/office/officeart/2005/8/layout/hierarchy3"/>
    <dgm:cxn modelId="{78439540-EB2C-4875-9186-93CD1266A414}" type="presOf" srcId="{AC071889-68C3-472B-B8DE-0D503C964C18}" destId="{F7A46418-988A-4C70-8F32-C16C780C5915}" srcOrd="0" destOrd="0" presId="urn:microsoft.com/office/officeart/2005/8/layout/hierarchy3"/>
    <dgm:cxn modelId="{E79F820B-8966-4FB8-AA27-4FB857F0032A}" type="presOf" srcId="{ADAFB5B9-7E59-43B3-9508-8035A0D990CF}" destId="{8B26D20E-CCA9-4500-AC0B-B638371EDCA7}" srcOrd="0" destOrd="0" presId="urn:microsoft.com/office/officeart/2005/8/layout/hierarchy3"/>
    <dgm:cxn modelId="{493264AE-3BCC-4E80-B029-79099A7B0B77}" type="presOf" srcId="{AC071889-68C3-472B-B8DE-0D503C964C18}" destId="{B48E1D4E-FAC3-4828-B6BB-0A9428FDC435}" srcOrd="1" destOrd="0" presId="urn:microsoft.com/office/officeart/2005/8/layout/hierarchy3"/>
    <dgm:cxn modelId="{1C0FA598-1257-4143-9EB1-EE2B19EE176D}" srcId="{F329344B-38B7-4456-BD80-DAC01C302284}" destId="{292E7835-EA28-42C1-91F2-8424B9CBE3CB}" srcOrd="4" destOrd="0" parTransId="{AFDBD7F7-9A14-4F06-9E1A-F810D27524A8}" sibTransId="{667F68A3-7EB6-4F08-A5EB-BE7B170864F2}"/>
    <dgm:cxn modelId="{65D8764D-AADB-4176-9977-916A249E4C82}" type="presOf" srcId="{48D805A2-07F4-4329-8614-CD8E6DAC8BB6}" destId="{F53AE718-BE8B-49F2-827C-16C4D8FE736E}" srcOrd="0" destOrd="0" presId="urn:microsoft.com/office/officeart/2005/8/layout/hierarchy3"/>
    <dgm:cxn modelId="{4476E8DC-F3D5-4344-805D-C6AF4DEFC592}" type="presOf" srcId="{B04D77B2-50A1-4ACD-AA6B-3C36838C07C9}" destId="{1955BE5F-8C73-48E1-B6BC-24D2D6905849}" srcOrd="0" destOrd="0" presId="urn:microsoft.com/office/officeart/2005/8/layout/hierarchy3"/>
    <dgm:cxn modelId="{D7DFAA71-BC88-45B3-8EC2-66BECC197E46}" type="presOf" srcId="{40D1A80E-DD89-4708-8C34-A814627FF004}" destId="{9071CA37-34B0-4563-A23A-8D4B62046A19}" srcOrd="0" destOrd="0" presId="urn:microsoft.com/office/officeart/2005/8/layout/hierarchy3"/>
    <dgm:cxn modelId="{00A39517-D02D-4BA2-937A-B6DC3C222859}" type="presOf" srcId="{D4DB58A5-13A0-4E57-99B5-39703A377A3E}" destId="{C7108204-B7F2-4AD7-8469-4D1B8CDA0EE8}" srcOrd="0" destOrd="0" presId="urn:microsoft.com/office/officeart/2005/8/layout/hierarchy3"/>
    <dgm:cxn modelId="{19DEFE59-22EA-4D6F-B4F0-F7608104A5CF}" type="presOf" srcId="{585BF8CF-15C5-4586-BEA2-30201061C711}" destId="{C66448CE-FE6C-45ED-BFCB-8F2DF0C9101C}" srcOrd="0" destOrd="0" presId="urn:microsoft.com/office/officeart/2005/8/layout/hierarchy3"/>
    <dgm:cxn modelId="{A1058BC6-997E-4CD8-AADA-2B06832F6BBC}" type="presOf" srcId="{08989C3C-DEAE-4EC5-9E24-B1E0ED65587A}" destId="{150D1D55-1393-4789-BA71-60419F73E47C}" srcOrd="0" destOrd="0" presId="urn:microsoft.com/office/officeart/2005/8/layout/hierarchy3"/>
    <dgm:cxn modelId="{F4E3FE98-5E11-4C83-9094-10B1B7EA1619}" type="presOf" srcId="{294084F6-3865-40C5-B972-254A89F8F16E}" destId="{9D1FB258-BA61-41A9-9D55-2C49DC17B6AE}" srcOrd="0" destOrd="0" presId="urn:microsoft.com/office/officeart/2005/8/layout/hierarchy3"/>
    <dgm:cxn modelId="{8930BE93-2D03-4748-BE3C-4EB8038DD8FD}" type="presParOf" srcId="{D8D49D92-BA21-4DFB-8800-949D9B74F9F5}" destId="{3B57CB12-F38B-408F-9A06-C69603C51C97}" srcOrd="0" destOrd="0" presId="urn:microsoft.com/office/officeart/2005/8/layout/hierarchy3"/>
    <dgm:cxn modelId="{77CC15DF-1EC2-4789-B25E-40DC7AF34255}" type="presParOf" srcId="{3B57CB12-F38B-408F-9A06-C69603C51C97}" destId="{25FC7E55-61C6-4AA2-AA24-07CB895A85B4}" srcOrd="0" destOrd="0" presId="urn:microsoft.com/office/officeart/2005/8/layout/hierarchy3"/>
    <dgm:cxn modelId="{6CFFF5B1-2E1B-4FB2-BA97-E30FC3F546A9}" type="presParOf" srcId="{25FC7E55-61C6-4AA2-AA24-07CB895A85B4}" destId="{9D1FB258-BA61-41A9-9D55-2C49DC17B6AE}" srcOrd="0" destOrd="0" presId="urn:microsoft.com/office/officeart/2005/8/layout/hierarchy3"/>
    <dgm:cxn modelId="{10657DB5-DA3D-4F2A-9ACE-E1A4A234BAAE}" type="presParOf" srcId="{25FC7E55-61C6-4AA2-AA24-07CB895A85B4}" destId="{0780B962-C3D6-45EB-87BD-8FCC386F94E2}" srcOrd="1" destOrd="0" presId="urn:microsoft.com/office/officeart/2005/8/layout/hierarchy3"/>
    <dgm:cxn modelId="{A51D8408-BFD6-47AB-8731-9F5415FA8885}" type="presParOf" srcId="{3B57CB12-F38B-408F-9A06-C69603C51C97}" destId="{C4004861-23BD-4CA7-90BE-376F78DB0DAE}" srcOrd="1" destOrd="0" presId="urn:microsoft.com/office/officeart/2005/8/layout/hierarchy3"/>
    <dgm:cxn modelId="{33051F33-23F5-4ADB-8B7D-80E2BCAC30BC}" type="presParOf" srcId="{C4004861-23BD-4CA7-90BE-376F78DB0DAE}" destId="{DECCC392-F0F5-435A-BB9E-624A683B6B89}" srcOrd="0" destOrd="0" presId="urn:microsoft.com/office/officeart/2005/8/layout/hierarchy3"/>
    <dgm:cxn modelId="{BB83528E-E06F-4723-826F-EAE160EF297C}" type="presParOf" srcId="{C4004861-23BD-4CA7-90BE-376F78DB0DAE}" destId="{D9422DAA-F6E0-4BCB-BAF2-FE093ED8584A}" srcOrd="1" destOrd="0" presId="urn:microsoft.com/office/officeart/2005/8/layout/hierarchy3"/>
    <dgm:cxn modelId="{05C1E42C-00C5-419D-B8FE-985CC3606D59}" type="presParOf" srcId="{C4004861-23BD-4CA7-90BE-376F78DB0DAE}" destId="{C66448CE-FE6C-45ED-BFCB-8F2DF0C9101C}" srcOrd="2" destOrd="0" presId="urn:microsoft.com/office/officeart/2005/8/layout/hierarchy3"/>
    <dgm:cxn modelId="{453C605B-CD5E-4192-A7FC-67C1BD3FA113}" type="presParOf" srcId="{C4004861-23BD-4CA7-90BE-376F78DB0DAE}" destId="{98B95756-2EEB-4B1D-99DE-30815CB3F841}" srcOrd="3" destOrd="0" presId="urn:microsoft.com/office/officeart/2005/8/layout/hierarchy3"/>
    <dgm:cxn modelId="{0924DCC8-F08F-4361-AE5E-0EB280FADA0D}" type="presParOf" srcId="{D8D49D92-BA21-4DFB-8800-949D9B74F9F5}" destId="{E360720C-FD70-4BD7-8DE6-24C62652FD59}" srcOrd="1" destOrd="0" presId="urn:microsoft.com/office/officeart/2005/8/layout/hierarchy3"/>
    <dgm:cxn modelId="{4BDCAC32-02A4-4B8A-9EB2-A99C958380BF}" type="presParOf" srcId="{E360720C-FD70-4BD7-8DE6-24C62652FD59}" destId="{B139C4B5-182C-4C4C-BFDB-212B4B9F4ACB}" srcOrd="0" destOrd="0" presId="urn:microsoft.com/office/officeart/2005/8/layout/hierarchy3"/>
    <dgm:cxn modelId="{D67A50EC-604E-4161-83B4-A111D8DE7632}" type="presParOf" srcId="{B139C4B5-182C-4C4C-BFDB-212B4B9F4ACB}" destId="{F7A46418-988A-4C70-8F32-C16C780C5915}" srcOrd="0" destOrd="0" presId="urn:microsoft.com/office/officeart/2005/8/layout/hierarchy3"/>
    <dgm:cxn modelId="{CDE69D6E-E9C2-4FB7-9962-E5C8BA11BF31}" type="presParOf" srcId="{B139C4B5-182C-4C4C-BFDB-212B4B9F4ACB}" destId="{B48E1D4E-FAC3-4828-B6BB-0A9428FDC435}" srcOrd="1" destOrd="0" presId="urn:microsoft.com/office/officeart/2005/8/layout/hierarchy3"/>
    <dgm:cxn modelId="{18F21E20-A478-4251-BB2C-4CFCF1A14E3F}" type="presParOf" srcId="{E360720C-FD70-4BD7-8DE6-24C62652FD59}" destId="{B108AF0D-58A9-4728-99E2-3475D22C9876}" srcOrd="1" destOrd="0" presId="urn:microsoft.com/office/officeart/2005/8/layout/hierarchy3"/>
    <dgm:cxn modelId="{8C146CB1-1518-422A-A76A-FC185F9EF3A5}" type="presParOf" srcId="{B108AF0D-58A9-4728-99E2-3475D22C9876}" destId="{D07ECAE3-69A9-45C0-8910-DCE10BE062A2}" srcOrd="0" destOrd="0" presId="urn:microsoft.com/office/officeart/2005/8/layout/hierarchy3"/>
    <dgm:cxn modelId="{B503752C-079F-4722-B16E-871D33D75801}" type="presParOf" srcId="{B108AF0D-58A9-4728-99E2-3475D22C9876}" destId="{7A87F2C7-8A16-495B-99B1-F1F419875DF8}" srcOrd="1" destOrd="0" presId="urn:microsoft.com/office/officeart/2005/8/layout/hierarchy3"/>
    <dgm:cxn modelId="{47278C4D-5A3D-4D81-8E0E-A95C92CB49D2}" type="presParOf" srcId="{B108AF0D-58A9-4728-99E2-3475D22C9876}" destId="{F407E5F4-0460-46A0-8013-7A34CF905AB9}" srcOrd="2" destOrd="0" presId="urn:microsoft.com/office/officeart/2005/8/layout/hierarchy3"/>
    <dgm:cxn modelId="{77801C75-6186-4032-A31F-251407D0D784}" type="presParOf" srcId="{B108AF0D-58A9-4728-99E2-3475D22C9876}" destId="{150D1D55-1393-4789-BA71-60419F73E47C}" srcOrd="3" destOrd="0" presId="urn:microsoft.com/office/officeart/2005/8/layout/hierarchy3"/>
    <dgm:cxn modelId="{62311829-31AB-48BB-8CBD-CE2D44ED5B0B}" type="presParOf" srcId="{B108AF0D-58A9-4728-99E2-3475D22C9876}" destId="{BE4C6E2A-25CE-4552-9726-DC984C62F19E}" srcOrd="4" destOrd="0" presId="urn:microsoft.com/office/officeart/2005/8/layout/hierarchy3"/>
    <dgm:cxn modelId="{2149C149-1053-4DF3-8969-7486AE7922E0}" type="presParOf" srcId="{B108AF0D-58A9-4728-99E2-3475D22C9876}" destId="{01D946E4-D183-48E8-8469-AD7A212E1ED4}" srcOrd="5" destOrd="0" presId="urn:microsoft.com/office/officeart/2005/8/layout/hierarchy3"/>
    <dgm:cxn modelId="{42B83E67-DC1C-450F-9345-6CCC779659FD}" type="presParOf" srcId="{B108AF0D-58A9-4728-99E2-3475D22C9876}" destId="{890E5599-FA01-4D77-854F-80FC370DE1CA}" srcOrd="6" destOrd="0" presId="urn:microsoft.com/office/officeart/2005/8/layout/hierarchy3"/>
    <dgm:cxn modelId="{9750EE7F-F4B8-4A63-A3B7-B28909AE71B4}" type="presParOf" srcId="{B108AF0D-58A9-4728-99E2-3475D22C9876}" destId="{7CF2AEAF-E0E2-40AB-96CE-CC61F13E029B}" srcOrd="7" destOrd="0" presId="urn:microsoft.com/office/officeart/2005/8/layout/hierarchy3"/>
    <dgm:cxn modelId="{61C6C60C-8D79-404F-8727-6F2B7D1B2215}" type="presParOf" srcId="{B108AF0D-58A9-4728-99E2-3475D22C9876}" destId="{AE0583D8-300D-415E-A6E6-C4B48E0F82D4}" srcOrd="8" destOrd="0" presId="urn:microsoft.com/office/officeart/2005/8/layout/hierarchy3"/>
    <dgm:cxn modelId="{02666E8B-8A45-4B8B-8BBB-A98BA85E6680}" type="presParOf" srcId="{B108AF0D-58A9-4728-99E2-3475D22C9876}" destId="{0E701FB0-C95F-42B2-9F4F-5504C76768D4}" srcOrd="9" destOrd="0" presId="urn:microsoft.com/office/officeart/2005/8/layout/hierarchy3"/>
    <dgm:cxn modelId="{5C8576BF-BFC1-4062-BEBB-6F6470DC7051}" type="presParOf" srcId="{D8D49D92-BA21-4DFB-8800-949D9B74F9F5}" destId="{61DD7D85-A18B-4EF2-92C5-BF3B7999E8E0}" srcOrd="2" destOrd="0" presId="urn:microsoft.com/office/officeart/2005/8/layout/hierarchy3"/>
    <dgm:cxn modelId="{3FAC1BC3-199C-4104-816B-A76ABEF4841F}" type="presParOf" srcId="{61DD7D85-A18B-4EF2-92C5-BF3B7999E8E0}" destId="{C39E03C8-09DD-4076-A0A3-B17D15CB6D8A}" srcOrd="0" destOrd="0" presId="urn:microsoft.com/office/officeart/2005/8/layout/hierarchy3"/>
    <dgm:cxn modelId="{A3D0DC32-0B8E-4E82-B9B5-6C56D8FCCB60}" type="presParOf" srcId="{C39E03C8-09DD-4076-A0A3-B17D15CB6D8A}" destId="{F53AE718-BE8B-49F2-827C-16C4D8FE736E}" srcOrd="0" destOrd="0" presId="urn:microsoft.com/office/officeart/2005/8/layout/hierarchy3"/>
    <dgm:cxn modelId="{82C43DF6-5763-4439-85B1-0120A00DAD72}" type="presParOf" srcId="{C39E03C8-09DD-4076-A0A3-B17D15CB6D8A}" destId="{952A2912-A97E-4937-BDDD-A7A6C2774176}" srcOrd="1" destOrd="0" presId="urn:microsoft.com/office/officeart/2005/8/layout/hierarchy3"/>
    <dgm:cxn modelId="{D16BC81B-DCD2-4CF9-B01F-C874441E77F7}" type="presParOf" srcId="{61DD7D85-A18B-4EF2-92C5-BF3B7999E8E0}" destId="{B4FF7C66-A357-4170-8EC0-1597C26EE72A}" srcOrd="1" destOrd="0" presId="urn:microsoft.com/office/officeart/2005/8/layout/hierarchy3"/>
    <dgm:cxn modelId="{18670B8D-B0B5-4419-999F-7050C8D131D0}" type="presParOf" srcId="{B4FF7C66-A357-4170-8EC0-1597C26EE72A}" destId="{441EA593-FAC4-4406-86FE-8F4D76ADB94C}" srcOrd="0" destOrd="0" presId="urn:microsoft.com/office/officeart/2005/8/layout/hierarchy3"/>
    <dgm:cxn modelId="{1FAD43EE-4800-4BFE-8B84-2105BA336AF7}" type="presParOf" srcId="{B4FF7C66-A357-4170-8EC0-1597C26EE72A}" destId="{2CE18B87-2FCC-486F-94C3-032065A3BF40}" srcOrd="1" destOrd="0" presId="urn:microsoft.com/office/officeart/2005/8/layout/hierarchy3"/>
    <dgm:cxn modelId="{7F1A790F-9294-4AC0-8D34-4C3530E8CE8D}" type="presParOf" srcId="{B4FF7C66-A357-4170-8EC0-1597C26EE72A}" destId="{BFD125FF-5CCC-4FEA-AF44-A71F49A13BA4}" srcOrd="2" destOrd="0" presId="urn:microsoft.com/office/officeart/2005/8/layout/hierarchy3"/>
    <dgm:cxn modelId="{F339AC07-FBEB-4B4E-8840-855E11E217D3}" type="presParOf" srcId="{B4FF7C66-A357-4170-8EC0-1597C26EE72A}" destId="{E7293322-F1DA-4F26-8984-D29AEF15A9A5}" srcOrd="3" destOrd="0" presId="urn:microsoft.com/office/officeart/2005/8/layout/hierarchy3"/>
    <dgm:cxn modelId="{7A997592-E9D1-4A73-BEA5-393EF432066C}" type="presParOf" srcId="{B4FF7C66-A357-4170-8EC0-1597C26EE72A}" destId="{0CED4422-C0F1-4D95-AD4D-1582262DDF60}" srcOrd="4" destOrd="0" presId="urn:microsoft.com/office/officeart/2005/8/layout/hierarchy3"/>
    <dgm:cxn modelId="{A2FB57D2-FF32-4B59-A262-005631C8FEAF}" type="presParOf" srcId="{B4FF7C66-A357-4170-8EC0-1597C26EE72A}" destId="{DBC7980C-AC3E-4C5F-895B-6D0162EA0E3E}" srcOrd="5" destOrd="0" presId="urn:microsoft.com/office/officeart/2005/8/layout/hierarchy3"/>
    <dgm:cxn modelId="{83284503-BED9-4ADE-B5C0-DDB31FB134F3}" type="presParOf" srcId="{D8D49D92-BA21-4DFB-8800-949D9B74F9F5}" destId="{A669851D-60D5-4066-A9A2-307F9AB4953A}" srcOrd="3" destOrd="0" presId="urn:microsoft.com/office/officeart/2005/8/layout/hierarchy3"/>
    <dgm:cxn modelId="{4C00AF26-78FA-480C-A7A6-F9FD0DF514EF}" type="presParOf" srcId="{A669851D-60D5-4066-A9A2-307F9AB4953A}" destId="{BAF6C1A4-3923-4517-A954-FBE50913063C}" srcOrd="0" destOrd="0" presId="urn:microsoft.com/office/officeart/2005/8/layout/hierarchy3"/>
    <dgm:cxn modelId="{BCCE53AE-DD3E-4046-831B-39DB5360164B}" type="presParOf" srcId="{BAF6C1A4-3923-4517-A954-FBE50913063C}" destId="{C7108204-B7F2-4AD7-8469-4D1B8CDA0EE8}" srcOrd="0" destOrd="0" presId="urn:microsoft.com/office/officeart/2005/8/layout/hierarchy3"/>
    <dgm:cxn modelId="{56751B06-BD96-4008-A81D-6340C67DDA1E}" type="presParOf" srcId="{BAF6C1A4-3923-4517-A954-FBE50913063C}" destId="{A94C4324-73C7-4138-8DC2-64F0445A43AA}" srcOrd="1" destOrd="0" presId="urn:microsoft.com/office/officeart/2005/8/layout/hierarchy3"/>
    <dgm:cxn modelId="{181C3BE7-CB29-462A-B9F3-01C2D4974F3E}" type="presParOf" srcId="{A669851D-60D5-4066-A9A2-307F9AB4953A}" destId="{84372765-0859-4808-B1A7-36CD1AA51B8A}" srcOrd="1" destOrd="0" presId="urn:microsoft.com/office/officeart/2005/8/layout/hierarchy3"/>
    <dgm:cxn modelId="{F64DF147-0C9B-4438-9FBB-80C96871FFB6}" type="presParOf" srcId="{84372765-0859-4808-B1A7-36CD1AA51B8A}" destId="{9071CA37-34B0-4563-A23A-8D4B62046A19}" srcOrd="0" destOrd="0" presId="urn:microsoft.com/office/officeart/2005/8/layout/hierarchy3"/>
    <dgm:cxn modelId="{874F93D1-03F5-419E-B798-AAAAE5F39964}" type="presParOf" srcId="{84372765-0859-4808-B1A7-36CD1AA51B8A}" destId="{21AB4554-A37F-4C85-9474-399CF7FAF41F}" srcOrd="1" destOrd="0" presId="urn:microsoft.com/office/officeart/2005/8/layout/hierarchy3"/>
    <dgm:cxn modelId="{E8FDBB2E-D800-471A-9899-2B75AF341277}" type="presParOf" srcId="{84372765-0859-4808-B1A7-36CD1AA51B8A}" destId="{4DFA6D94-CD60-45FE-973C-9A8ED0CEB4AA}" srcOrd="2" destOrd="0" presId="urn:microsoft.com/office/officeart/2005/8/layout/hierarchy3"/>
    <dgm:cxn modelId="{A2BCDFEF-B985-42F5-B62C-60D3DB15F6FC}" type="presParOf" srcId="{84372765-0859-4808-B1A7-36CD1AA51B8A}" destId="{1955BE5F-8C73-48E1-B6BC-24D2D6905849}" srcOrd="3" destOrd="0" presId="urn:microsoft.com/office/officeart/2005/8/layout/hierarchy3"/>
    <dgm:cxn modelId="{3A0D3F1E-CBBB-4A42-B884-172DF9781488}" type="presParOf" srcId="{84372765-0859-4808-B1A7-36CD1AA51B8A}" destId="{8563E520-DE61-4E8F-B2F3-B3F50D87571B}" srcOrd="4" destOrd="0" presId="urn:microsoft.com/office/officeart/2005/8/layout/hierarchy3"/>
    <dgm:cxn modelId="{C8A1F1A0-E482-49E8-8EF7-D2B38804F4FF}" type="presParOf" srcId="{84372765-0859-4808-B1A7-36CD1AA51B8A}" destId="{692B00A3-C501-4A23-8521-29B2BDB214E5}" srcOrd="5" destOrd="0" presId="urn:microsoft.com/office/officeart/2005/8/layout/hierarchy3"/>
    <dgm:cxn modelId="{3B23D8EB-9EBF-4FBC-8E25-35F533294536}" type="presParOf" srcId="{D8D49D92-BA21-4DFB-8800-949D9B74F9F5}" destId="{02A737DA-9200-41C6-9F09-6AA75B5AEEEF}" srcOrd="4" destOrd="0" presId="urn:microsoft.com/office/officeart/2005/8/layout/hierarchy3"/>
    <dgm:cxn modelId="{9B654FA0-6E7C-4F3D-A20D-E67F6E854222}" type="presParOf" srcId="{02A737DA-9200-41C6-9F09-6AA75B5AEEEF}" destId="{8F57E061-2446-4791-A389-2CF3C7868992}" srcOrd="0" destOrd="0" presId="urn:microsoft.com/office/officeart/2005/8/layout/hierarchy3"/>
    <dgm:cxn modelId="{7B70B552-FCA9-4ECC-8C15-B9C245758983}" type="presParOf" srcId="{8F57E061-2446-4791-A389-2CF3C7868992}" destId="{4CF69008-F5FF-4A6D-AB5C-C420C55D0355}" srcOrd="0" destOrd="0" presId="urn:microsoft.com/office/officeart/2005/8/layout/hierarchy3"/>
    <dgm:cxn modelId="{CEEDBA75-AA8A-4742-B75B-A212188E969A}" type="presParOf" srcId="{8F57E061-2446-4791-A389-2CF3C7868992}" destId="{62D5146A-E3CF-4F4A-B46E-DA8F9A1A0AAB}" srcOrd="1" destOrd="0" presId="urn:microsoft.com/office/officeart/2005/8/layout/hierarchy3"/>
    <dgm:cxn modelId="{89095159-DEEA-41EB-807A-142B8FBC9D32}" type="presParOf" srcId="{02A737DA-9200-41C6-9F09-6AA75B5AEEEF}" destId="{37099B26-3BA7-4F45-9D0B-A3D809B05EE9}" srcOrd="1" destOrd="0" presId="urn:microsoft.com/office/officeart/2005/8/layout/hierarchy3"/>
    <dgm:cxn modelId="{FFD29977-E781-448C-A9BF-F0EFAB43E681}" type="presParOf" srcId="{37099B26-3BA7-4F45-9D0B-A3D809B05EE9}" destId="{ADC2635C-EE2E-4116-AD9E-36CF91E72D18}" srcOrd="0" destOrd="0" presId="urn:microsoft.com/office/officeart/2005/8/layout/hierarchy3"/>
    <dgm:cxn modelId="{8663C1E5-C18B-4C02-8B6B-3000C1335DBC}" type="presParOf" srcId="{37099B26-3BA7-4F45-9D0B-A3D809B05EE9}" destId="{8B26D20E-CCA9-4500-AC0B-B638371EDCA7}" srcOrd="1" destOrd="0" presId="urn:microsoft.com/office/officeart/2005/8/layout/hierarchy3"/>
    <dgm:cxn modelId="{251C2391-98FD-4CAD-B7ED-F56F0DE73C10}" type="presParOf" srcId="{37099B26-3BA7-4F45-9D0B-A3D809B05EE9}" destId="{16E366A7-9F88-4876-843E-1CC5B7D7292D}" srcOrd="2" destOrd="0" presId="urn:microsoft.com/office/officeart/2005/8/layout/hierarchy3"/>
    <dgm:cxn modelId="{6B84F035-7439-4EC6-80E3-E64412F7BFF2}" type="presParOf" srcId="{37099B26-3BA7-4F45-9D0B-A3D809B05EE9}" destId="{800C6760-0B05-4AEA-A679-C2D5257B60C4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29344B-38B7-4456-BD80-DAC01C302284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294084F6-3865-40C5-B972-254A89F8F16E}">
      <dgm:prSet phldrT="[Text]"/>
      <dgm:spPr>
        <a:solidFill>
          <a:schemeClr val="accent5"/>
        </a:solidFill>
      </dgm:spPr>
      <dgm:t>
        <a:bodyPr/>
        <a:lstStyle/>
        <a:p>
          <a:r>
            <a:rPr lang="es-CO" b="1" dirty="0" smtClean="0"/>
            <a:t>1. Planeación y preparación</a:t>
          </a:r>
          <a:endParaRPr lang="es-CO" dirty="0"/>
        </a:p>
      </dgm:t>
    </dgm:pt>
    <dgm:pt modelId="{511A7640-FD96-4DAA-B67A-88A0BA00E0FC}" type="parTrans" cxnId="{304F94EA-31AB-4081-99AD-7A9AEA6E94CA}">
      <dgm:prSet/>
      <dgm:spPr/>
      <dgm:t>
        <a:bodyPr/>
        <a:lstStyle/>
        <a:p>
          <a:endParaRPr lang="es-CO"/>
        </a:p>
      </dgm:t>
    </dgm:pt>
    <dgm:pt modelId="{710234F7-322B-45A3-914D-95E3C45186C9}" type="sibTrans" cxnId="{304F94EA-31AB-4081-99AD-7A9AEA6E94CA}">
      <dgm:prSet/>
      <dgm:spPr/>
      <dgm:t>
        <a:bodyPr/>
        <a:lstStyle/>
        <a:p>
          <a:endParaRPr lang="es-CO"/>
        </a:p>
      </dgm:t>
    </dgm:pt>
    <dgm:pt modelId="{7425DB72-3C5A-44E8-8D55-8A0CD15EB85F}">
      <dgm:prSet phldrT="[Text]" custT="1"/>
      <dgm:spPr/>
      <dgm:t>
        <a:bodyPr/>
        <a:lstStyle/>
        <a:p>
          <a:pPr algn="ctr"/>
          <a:r>
            <a:rPr lang="es-CO" sz="1050" dirty="0" smtClean="0"/>
            <a:t>1.1 Priorización de cultivos/cadenas de valor</a:t>
          </a:r>
          <a:endParaRPr lang="es-CO" sz="1050" dirty="0"/>
        </a:p>
      </dgm:t>
    </dgm:pt>
    <dgm:pt modelId="{D0031AEA-1F0F-41E6-A1C6-5A42D19E38C1}" type="parTrans" cxnId="{BD80B0A7-9141-44D6-849B-67BCBF08542F}">
      <dgm:prSet/>
      <dgm:spPr/>
      <dgm:t>
        <a:bodyPr/>
        <a:lstStyle/>
        <a:p>
          <a:endParaRPr lang="es-CO"/>
        </a:p>
      </dgm:t>
    </dgm:pt>
    <dgm:pt modelId="{2988B4D3-C3A7-4D20-AFB7-EEEC01BF18F9}" type="sibTrans" cxnId="{BD80B0A7-9141-44D6-849B-67BCBF08542F}">
      <dgm:prSet/>
      <dgm:spPr/>
      <dgm:t>
        <a:bodyPr/>
        <a:lstStyle/>
        <a:p>
          <a:endParaRPr lang="es-CO"/>
        </a:p>
      </dgm:t>
    </dgm:pt>
    <dgm:pt modelId="{AC071889-68C3-472B-B8DE-0D503C964C18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s-CO" b="1" dirty="0" smtClean="0"/>
            <a:t>2. Análisis general</a:t>
          </a:r>
          <a:endParaRPr lang="es-CO" dirty="0"/>
        </a:p>
      </dgm:t>
    </dgm:pt>
    <dgm:pt modelId="{113B681F-9110-4C66-BE59-1155A6B9F3AF}" type="parTrans" cxnId="{BBBF6064-1636-42BA-8282-CF092F9B2CB6}">
      <dgm:prSet/>
      <dgm:spPr/>
      <dgm:t>
        <a:bodyPr/>
        <a:lstStyle/>
        <a:p>
          <a:endParaRPr lang="es-CO"/>
        </a:p>
      </dgm:t>
    </dgm:pt>
    <dgm:pt modelId="{D445084A-D09D-46CF-A6F2-5B629A99DCD2}" type="sibTrans" cxnId="{BBBF6064-1636-42BA-8282-CF092F9B2CB6}">
      <dgm:prSet/>
      <dgm:spPr/>
      <dgm:t>
        <a:bodyPr/>
        <a:lstStyle/>
        <a:p>
          <a:endParaRPr lang="es-CO"/>
        </a:p>
      </dgm:t>
    </dgm:pt>
    <dgm:pt modelId="{BA3CE130-A8A8-443D-A814-E32A4D3672D5}">
      <dgm:prSet phldrT="[Text]" custT="1"/>
      <dgm:spPr/>
      <dgm:t>
        <a:bodyPr/>
        <a:lstStyle/>
        <a:p>
          <a:pPr algn="ctr"/>
          <a:r>
            <a:rPr lang="es-CO" sz="1050" dirty="0" smtClean="0"/>
            <a:t>2.1 Establecimiento de línea base y construcción de indicadores a nivel </a:t>
          </a:r>
          <a:r>
            <a:rPr lang="es-CO" sz="1050" u="sng" dirty="0" smtClean="0"/>
            <a:t>nacional</a:t>
          </a:r>
          <a:r>
            <a:rPr lang="es-CO" sz="1050" dirty="0" smtClean="0"/>
            <a:t> para las cinco cadenas (rendimiento, costos, ingresos e indicadores ambientales y uso eficiente de uso de los recursos)</a:t>
          </a:r>
          <a:endParaRPr lang="es-CO" sz="1050" b="1" dirty="0"/>
        </a:p>
      </dgm:t>
    </dgm:pt>
    <dgm:pt modelId="{E0F89476-1FCC-460E-8114-400C0A57D26F}" type="parTrans" cxnId="{6EA4AA28-61AF-46AC-915D-BA7D7A3A41A5}">
      <dgm:prSet/>
      <dgm:spPr/>
      <dgm:t>
        <a:bodyPr/>
        <a:lstStyle/>
        <a:p>
          <a:endParaRPr lang="es-CO"/>
        </a:p>
      </dgm:t>
    </dgm:pt>
    <dgm:pt modelId="{35D680B9-3B8C-405F-914E-F857555C8338}" type="sibTrans" cxnId="{6EA4AA28-61AF-46AC-915D-BA7D7A3A41A5}">
      <dgm:prSet/>
      <dgm:spPr/>
      <dgm:t>
        <a:bodyPr/>
        <a:lstStyle/>
        <a:p>
          <a:endParaRPr lang="es-CO"/>
        </a:p>
      </dgm:t>
    </dgm:pt>
    <dgm:pt modelId="{08989C3C-DEAE-4EC5-9E24-B1E0ED65587A}">
      <dgm:prSet phldrT="[Text]" custT="1"/>
      <dgm:spPr/>
      <dgm:t>
        <a:bodyPr/>
        <a:lstStyle/>
        <a:p>
          <a:pPr algn="ctr"/>
          <a:r>
            <a:rPr lang="es-CO" sz="1050" dirty="0" smtClean="0"/>
            <a:t>2.2 Lista amplia y general de opciones tecnológicas con potencial de aporte al crecimiento verde</a:t>
          </a:r>
          <a:endParaRPr lang="es-CO" sz="1050" dirty="0"/>
        </a:p>
      </dgm:t>
    </dgm:pt>
    <dgm:pt modelId="{E062CE21-9292-4E08-93E7-3327A525F34C}" type="parTrans" cxnId="{66BEF9BF-D6F5-4B07-8C70-C2DEE4BBE639}">
      <dgm:prSet/>
      <dgm:spPr/>
      <dgm:t>
        <a:bodyPr/>
        <a:lstStyle/>
        <a:p>
          <a:endParaRPr lang="es-CO"/>
        </a:p>
      </dgm:t>
    </dgm:pt>
    <dgm:pt modelId="{D0BE8013-00B8-4D57-8D78-1CD512C3EA5B}" type="sibTrans" cxnId="{66BEF9BF-D6F5-4B07-8C70-C2DEE4BBE639}">
      <dgm:prSet/>
      <dgm:spPr/>
      <dgm:t>
        <a:bodyPr/>
        <a:lstStyle/>
        <a:p>
          <a:endParaRPr lang="es-CO"/>
        </a:p>
      </dgm:t>
    </dgm:pt>
    <dgm:pt modelId="{48D805A2-07F4-4329-8614-CD8E6DAC8BB6}">
      <dgm:prSet/>
      <dgm:spPr>
        <a:solidFill>
          <a:srgbClr val="829A7E"/>
        </a:solidFill>
      </dgm:spPr>
      <dgm:t>
        <a:bodyPr/>
        <a:lstStyle/>
        <a:p>
          <a:r>
            <a:rPr lang="es-CO" b="1" dirty="0" smtClean="0"/>
            <a:t>3. Análisis detallado</a:t>
          </a:r>
          <a:endParaRPr lang="es-CO" b="1" dirty="0"/>
        </a:p>
      </dgm:t>
    </dgm:pt>
    <dgm:pt modelId="{B6925AAF-DC85-4391-86FB-0DADCE254E1E}" type="parTrans" cxnId="{269778B2-4CD2-4220-87A6-50E3342DAE43}">
      <dgm:prSet/>
      <dgm:spPr/>
      <dgm:t>
        <a:bodyPr/>
        <a:lstStyle/>
        <a:p>
          <a:endParaRPr lang="es-CO"/>
        </a:p>
      </dgm:t>
    </dgm:pt>
    <dgm:pt modelId="{D4EA59A1-BEE9-44F7-B402-3B8E6A707D15}" type="sibTrans" cxnId="{269778B2-4CD2-4220-87A6-50E3342DAE43}">
      <dgm:prSet/>
      <dgm:spPr/>
      <dgm:t>
        <a:bodyPr/>
        <a:lstStyle/>
        <a:p>
          <a:endParaRPr lang="es-CO"/>
        </a:p>
      </dgm:t>
    </dgm:pt>
    <dgm:pt modelId="{FBE62E71-1D41-4E34-B85C-9C958CE93394}">
      <dgm:prSet custT="1"/>
      <dgm:spPr/>
      <dgm:t>
        <a:bodyPr/>
        <a:lstStyle/>
        <a:p>
          <a:r>
            <a:rPr lang="es-CO" sz="1050" dirty="0" smtClean="0"/>
            <a:t>1.2 Comités consultivos</a:t>
          </a:r>
          <a:endParaRPr lang="es-CO" sz="1050" dirty="0"/>
        </a:p>
      </dgm:t>
    </dgm:pt>
    <dgm:pt modelId="{585BF8CF-15C5-4586-BEA2-30201061C711}" type="parTrans" cxnId="{1F68C1D7-AAA9-4320-A3D2-9A224FCBA07E}">
      <dgm:prSet/>
      <dgm:spPr/>
      <dgm:t>
        <a:bodyPr/>
        <a:lstStyle/>
        <a:p>
          <a:endParaRPr lang="es-CO"/>
        </a:p>
      </dgm:t>
    </dgm:pt>
    <dgm:pt modelId="{331B8FF8-FACA-4B54-A97F-2781E5BF349D}" type="sibTrans" cxnId="{1F68C1D7-AAA9-4320-A3D2-9A224FCBA07E}">
      <dgm:prSet/>
      <dgm:spPr/>
      <dgm:t>
        <a:bodyPr/>
        <a:lstStyle/>
        <a:p>
          <a:endParaRPr lang="es-CO"/>
        </a:p>
      </dgm:t>
    </dgm:pt>
    <dgm:pt modelId="{73F6A65A-8C1B-4E63-B8B1-FFB99FE05AE4}">
      <dgm:prSet custT="1"/>
      <dgm:spPr/>
      <dgm:t>
        <a:bodyPr/>
        <a:lstStyle/>
        <a:p>
          <a:pPr algn="ctr"/>
          <a:r>
            <a:rPr lang="es-CO" sz="1050" dirty="0" smtClean="0"/>
            <a:t>2.5 Estimación del impacto de cada tecnología o medida sobre los indicadores a nivel nacional</a:t>
          </a:r>
          <a:endParaRPr lang="es-CO" sz="1050" dirty="0"/>
        </a:p>
      </dgm:t>
    </dgm:pt>
    <dgm:pt modelId="{E81BAA2E-12BB-4A2B-B90E-86CA09D81AAD}" type="parTrans" cxnId="{253B5409-5DA1-4D8E-9CEA-366752195FD4}">
      <dgm:prSet/>
      <dgm:spPr/>
      <dgm:t>
        <a:bodyPr/>
        <a:lstStyle/>
        <a:p>
          <a:endParaRPr lang="es-CO"/>
        </a:p>
      </dgm:t>
    </dgm:pt>
    <dgm:pt modelId="{998A586A-A1C8-4322-8070-A0FE0E676710}" type="sibTrans" cxnId="{253B5409-5DA1-4D8E-9CEA-366752195FD4}">
      <dgm:prSet/>
      <dgm:spPr/>
      <dgm:t>
        <a:bodyPr/>
        <a:lstStyle/>
        <a:p>
          <a:endParaRPr lang="es-CO"/>
        </a:p>
      </dgm:t>
    </dgm:pt>
    <dgm:pt modelId="{FC1BA043-1561-4DC7-A45E-5FAC16C2566C}">
      <dgm:prSet custT="1"/>
      <dgm:spPr/>
      <dgm:t>
        <a:bodyPr/>
        <a:lstStyle/>
        <a:p>
          <a:pPr algn="ctr"/>
          <a:r>
            <a:rPr lang="es-CO" sz="1050" dirty="0" smtClean="0"/>
            <a:t>2.3 Priorización de cinco tecnologías o medidas por cultivo</a:t>
          </a:r>
          <a:endParaRPr lang="es-CO" sz="1050" dirty="0"/>
        </a:p>
      </dgm:t>
    </dgm:pt>
    <dgm:pt modelId="{E9069493-135B-4B01-9ECD-C7777BE738C2}" type="parTrans" cxnId="{C723A520-51E6-413F-A79D-30D891BF3E5A}">
      <dgm:prSet/>
      <dgm:spPr/>
      <dgm:t>
        <a:bodyPr/>
        <a:lstStyle/>
        <a:p>
          <a:endParaRPr lang="es-CO"/>
        </a:p>
      </dgm:t>
    </dgm:pt>
    <dgm:pt modelId="{4A81653D-0611-42D3-BC68-A92160C6E5FF}" type="sibTrans" cxnId="{C723A520-51E6-413F-A79D-30D891BF3E5A}">
      <dgm:prSet/>
      <dgm:spPr/>
      <dgm:t>
        <a:bodyPr/>
        <a:lstStyle/>
        <a:p>
          <a:endParaRPr lang="es-CO"/>
        </a:p>
      </dgm:t>
    </dgm:pt>
    <dgm:pt modelId="{29DC3035-B465-4FD5-8EB8-47741ADCD720}">
      <dgm:prSet custT="1"/>
      <dgm:spPr/>
      <dgm:t>
        <a:bodyPr/>
        <a:lstStyle/>
        <a:p>
          <a:r>
            <a:rPr lang="es-CO" sz="1050" dirty="0" smtClean="0"/>
            <a:t>3.2 Selección de una tecnologías promisorias (una por cadena)</a:t>
          </a:r>
          <a:endParaRPr lang="es-CO" sz="1050" dirty="0"/>
        </a:p>
      </dgm:t>
    </dgm:pt>
    <dgm:pt modelId="{582D4E52-927A-46CD-AB6F-45B40D64AAFA}" type="parTrans" cxnId="{86B5AB62-9BAD-4AB2-9DE0-D37542F4680D}">
      <dgm:prSet/>
      <dgm:spPr/>
      <dgm:t>
        <a:bodyPr/>
        <a:lstStyle/>
        <a:p>
          <a:endParaRPr lang="es-CO"/>
        </a:p>
      </dgm:t>
    </dgm:pt>
    <dgm:pt modelId="{8D30E2D8-601B-4C00-8BE4-8FE3C08144B4}" type="sibTrans" cxnId="{86B5AB62-9BAD-4AB2-9DE0-D37542F4680D}">
      <dgm:prSet/>
      <dgm:spPr/>
      <dgm:t>
        <a:bodyPr/>
        <a:lstStyle/>
        <a:p>
          <a:endParaRPr lang="es-CO"/>
        </a:p>
      </dgm:t>
    </dgm:pt>
    <dgm:pt modelId="{B4D0626C-E1F6-42EC-995D-343D58A15AD7}">
      <dgm:prSet custT="1"/>
      <dgm:spPr/>
      <dgm:t>
        <a:bodyPr/>
        <a:lstStyle/>
        <a:p>
          <a:r>
            <a:rPr lang="es-CO" sz="1050" dirty="0" smtClean="0"/>
            <a:t>3.1 Construcción de indicadores a nivel </a:t>
          </a:r>
          <a:r>
            <a:rPr lang="es-CO" sz="1050" u="sng" dirty="0" smtClean="0"/>
            <a:t>departamental</a:t>
          </a:r>
          <a:r>
            <a:rPr lang="es-CO" sz="1050" dirty="0" smtClean="0"/>
            <a:t> para las cinco cadenas (rendimiento, costos, ingresos e indicadores ambientales y uso eficiente de uso de los recursos)</a:t>
          </a:r>
          <a:endParaRPr lang="es-CO" sz="1050" dirty="0"/>
        </a:p>
      </dgm:t>
    </dgm:pt>
    <dgm:pt modelId="{28745638-4E75-4C42-8610-68C8CDA978A4}" type="parTrans" cxnId="{4C6D25E5-0E36-4648-ACA4-017070D54DDC}">
      <dgm:prSet/>
      <dgm:spPr/>
      <dgm:t>
        <a:bodyPr/>
        <a:lstStyle/>
        <a:p>
          <a:endParaRPr lang="es-CO"/>
        </a:p>
      </dgm:t>
    </dgm:pt>
    <dgm:pt modelId="{A20DCB80-E6B5-41FD-AE92-59DC4D30226B}" type="sibTrans" cxnId="{4C6D25E5-0E36-4648-ACA4-017070D54DDC}">
      <dgm:prSet/>
      <dgm:spPr/>
      <dgm:t>
        <a:bodyPr/>
        <a:lstStyle/>
        <a:p>
          <a:endParaRPr lang="es-CO"/>
        </a:p>
      </dgm:t>
    </dgm:pt>
    <dgm:pt modelId="{D48FE7F0-4E28-4295-9B10-C3AB7FACC4B9}">
      <dgm:prSet custT="1"/>
      <dgm:spPr/>
      <dgm:t>
        <a:bodyPr/>
        <a:lstStyle/>
        <a:p>
          <a:pPr algn="ctr"/>
          <a:r>
            <a:rPr lang="es-CO" sz="1050" dirty="0" smtClean="0"/>
            <a:t>2.4 Definición de los dominios de recomendación (o áreas potenciales de implementación) de cada tecnología</a:t>
          </a:r>
          <a:endParaRPr lang="es-CO" sz="1050" dirty="0"/>
        </a:p>
      </dgm:t>
    </dgm:pt>
    <dgm:pt modelId="{A2F89AA2-B6C5-4292-BC7B-0B74F0180214}" type="parTrans" cxnId="{3F0DD780-9414-4D4C-A7DA-702D89264D7B}">
      <dgm:prSet/>
      <dgm:spPr/>
      <dgm:t>
        <a:bodyPr/>
        <a:lstStyle/>
        <a:p>
          <a:endParaRPr lang="es-CO"/>
        </a:p>
      </dgm:t>
    </dgm:pt>
    <dgm:pt modelId="{6137CBD9-BC46-4CD4-B34D-83E62EAA211E}" type="sibTrans" cxnId="{3F0DD780-9414-4D4C-A7DA-702D89264D7B}">
      <dgm:prSet/>
      <dgm:spPr/>
      <dgm:t>
        <a:bodyPr/>
        <a:lstStyle/>
        <a:p>
          <a:endParaRPr lang="es-CO"/>
        </a:p>
      </dgm:t>
    </dgm:pt>
    <dgm:pt modelId="{3158F6A2-7B6F-4A45-9CA2-EEB92AF9F652}">
      <dgm:prSet custT="1"/>
      <dgm:spPr/>
      <dgm:t>
        <a:bodyPr/>
        <a:lstStyle/>
        <a:p>
          <a:r>
            <a:rPr lang="es-CO" sz="1050" dirty="0" smtClean="0"/>
            <a:t>3.3 Estimación del impacto de cada tecnología o medida sobre los indicadores a nivel regional</a:t>
          </a:r>
          <a:endParaRPr lang="es-CO" sz="1050" dirty="0"/>
        </a:p>
      </dgm:t>
    </dgm:pt>
    <dgm:pt modelId="{EA6753C7-F94A-454C-ABB7-7E6543068DC3}" type="parTrans" cxnId="{A9F66ACC-8743-4C6F-86B6-709CE629BBA5}">
      <dgm:prSet/>
      <dgm:spPr/>
      <dgm:t>
        <a:bodyPr/>
        <a:lstStyle/>
        <a:p>
          <a:endParaRPr lang="es-CO"/>
        </a:p>
      </dgm:t>
    </dgm:pt>
    <dgm:pt modelId="{BF86CAD4-BB44-436D-A561-38DDC2B0E14E}" type="sibTrans" cxnId="{A9F66ACC-8743-4C6F-86B6-709CE629BBA5}">
      <dgm:prSet/>
      <dgm:spPr/>
      <dgm:t>
        <a:bodyPr/>
        <a:lstStyle/>
        <a:p>
          <a:endParaRPr lang="es-CO"/>
        </a:p>
      </dgm:t>
    </dgm:pt>
    <dgm:pt modelId="{D4DB58A5-13A0-4E57-99B5-39703A377A3E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O" b="1" dirty="0" smtClean="0"/>
            <a:t>4. Análisis de barreras</a:t>
          </a:r>
        </a:p>
        <a:p>
          <a:pPr lvl="0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dirty="0"/>
        </a:p>
      </dgm:t>
    </dgm:pt>
    <dgm:pt modelId="{5E299E75-94EF-4528-B430-DFEA57DC6E3F}" type="parTrans" cxnId="{24E6564A-B66A-44B0-84AF-25277642CFF1}">
      <dgm:prSet/>
      <dgm:spPr/>
      <dgm:t>
        <a:bodyPr/>
        <a:lstStyle/>
        <a:p>
          <a:endParaRPr lang="es-CO"/>
        </a:p>
      </dgm:t>
    </dgm:pt>
    <dgm:pt modelId="{10F9DF0E-3B7F-414A-8EBA-11EA7F116D77}" type="sibTrans" cxnId="{24E6564A-B66A-44B0-84AF-25277642CFF1}">
      <dgm:prSet/>
      <dgm:spPr/>
      <dgm:t>
        <a:bodyPr/>
        <a:lstStyle/>
        <a:p>
          <a:endParaRPr lang="es-CO"/>
        </a:p>
      </dgm:t>
    </dgm:pt>
    <dgm:pt modelId="{893E8421-5D1F-400C-8E8F-F9296B28E4F9}">
      <dgm:prSet custT="1"/>
      <dgm:spPr/>
      <dgm:t>
        <a:bodyPr/>
        <a:lstStyle/>
        <a:p>
          <a:r>
            <a:rPr lang="es-CO" sz="1050" smtClean="0"/>
            <a:t>4.1 Identificación de barreras de implementación</a:t>
          </a:r>
          <a:endParaRPr lang="es-CO" sz="1050" dirty="0"/>
        </a:p>
      </dgm:t>
    </dgm:pt>
    <dgm:pt modelId="{40D1A80E-DD89-4708-8C34-A814627FF004}" type="parTrans" cxnId="{BBE8A935-FB73-42F4-A048-6338BFEC6491}">
      <dgm:prSet/>
      <dgm:spPr/>
      <dgm:t>
        <a:bodyPr/>
        <a:lstStyle/>
        <a:p>
          <a:endParaRPr lang="es-CO"/>
        </a:p>
      </dgm:t>
    </dgm:pt>
    <dgm:pt modelId="{85B4C4AB-AFDD-4F61-9C8F-06CD14502A6E}" type="sibTrans" cxnId="{BBE8A935-FB73-42F4-A048-6338BFEC6491}">
      <dgm:prSet/>
      <dgm:spPr/>
      <dgm:t>
        <a:bodyPr/>
        <a:lstStyle/>
        <a:p>
          <a:endParaRPr lang="es-CO"/>
        </a:p>
      </dgm:t>
    </dgm:pt>
    <dgm:pt modelId="{B04D77B2-50A1-4ACD-AA6B-3C36838C07C9}">
      <dgm:prSet custT="1"/>
      <dgm:spPr/>
      <dgm:t>
        <a:bodyPr/>
        <a:lstStyle/>
        <a:p>
          <a:r>
            <a:rPr lang="es-CO" sz="1050" smtClean="0"/>
            <a:t>4.2 Análisis de las barreras y opciones para superarlas</a:t>
          </a:r>
          <a:endParaRPr lang="es-CO" sz="1050" dirty="0"/>
        </a:p>
      </dgm:t>
    </dgm:pt>
    <dgm:pt modelId="{CAF0FCD5-1D64-4363-A9F4-30E38F648338}" type="parTrans" cxnId="{F8D330C1-F1DB-46C6-8BFC-2859C9ECF33E}">
      <dgm:prSet/>
      <dgm:spPr/>
      <dgm:t>
        <a:bodyPr/>
        <a:lstStyle/>
        <a:p>
          <a:endParaRPr lang="es-CO"/>
        </a:p>
      </dgm:t>
    </dgm:pt>
    <dgm:pt modelId="{FBF04A42-C559-4617-9D40-07196167B158}" type="sibTrans" cxnId="{F8D330C1-F1DB-46C6-8BFC-2859C9ECF33E}">
      <dgm:prSet/>
      <dgm:spPr/>
      <dgm:t>
        <a:bodyPr/>
        <a:lstStyle/>
        <a:p>
          <a:endParaRPr lang="es-CO"/>
        </a:p>
      </dgm:t>
    </dgm:pt>
    <dgm:pt modelId="{DDFEBD43-2F32-47D0-A0F4-8D5CCF3D8FB4}">
      <dgm:prSet custT="1"/>
      <dgm:spPr/>
      <dgm:t>
        <a:bodyPr/>
        <a:lstStyle/>
        <a:p>
          <a:r>
            <a:rPr lang="es-CO" sz="1050" smtClean="0"/>
            <a:t>4.3 Costos de acciones necesarias para superar las barreras</a:t>
          </a:r>
          <a:endParaRPr lang="es-CO" sz="1050" dirty="0"/>
        </a:p>
      </dgm:t>
    </dgm:pt>
    <dgm:pt modelId="{990CB9C5-4620-4A91-B06A-B544BF9C4A12}" type="parTrans" cxnId="{09D67D04-A078-4930-B0EC-A990B1BC8193}">
      <dgm:prSet/>
      <dgm:spPr/>
      <dgm:t>
        <a:bodyPr/>
        <a:lstStyle/>
        <a:p>
          <a:endParaRPr lang="es-CO"/>
        </a:p>
      </dgm:t>
    </dgm:pt>
    <dgm:pt modelId="{A59442A1-B1E7-4F3F-AE92-6BBB18A92739}" type="sibTrans" cxnId="{09D67D04-A078-4930-B0EC-A990B1BC8193}">
      <dgm:prSet/>
      <dgm:spPr/>
      <dgm:t>
        <a:bodyPr/>
        <a:lstStyle/>
        <a:p>
          <a:endParaRPr lang="es-CO"/>
        </a:p>
      </dgm:t>
    </dgm:pt>
    <dgm:pt modelId="{292E7835-EA28-42C1-91F2-8424B9CBE3CB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O" b="1" dirty="0" smtClean="0"/>
            <a:t>5. Recomendaciones</a:t>
          </a:r>
        </a:p>
        <a:p>
          <a:pPr lvl="0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dirty="0"/>
        </a:p>
      </dgm:t>
    </dgm:pt>
    <dgm:pt modelId="{AFDBD7F7-9A14-4F06-9E1A-F810D27524A8}" type="parTrans" cxnId="{1C0FA598-1257-4143-9EB1-EE2B19EE176D}">
      <dgm:prSet/>
      <dgm:spPr/>
      <dgm:t>
        <a:bodyPr/>
        <a:lstStyle/>
        <a:p>
          <a:endParaRPr lang="es-CO"/>
        </a:p>
      </dgm:t>
    </dgm:pt>
    <dgm:pt modelId="{667F68A3-7EB6-4F08-A5EB-BE7B170864F2}" type="sibTrans" cxnId="{1C0FA598-1257-4143-9EB1-EE2B19EE176D}">
      <dgm:prSet/>
      <dgm:spPr/>
      <dgm:t>
        <a:bodyPr/>
        <a:lstStyle/>
        <a:p>
          <a:endParaRPr lang="es-CO"/>
        </a:p>
      </dgm:t>
    </dgm:pt>
    <dgm:pt modelId="{ADAFB5B9-7E59-43B3-9508-8035A0D990CF}">
      <dgm:prSet custT="1"/>
      <dgm:spPr/>
      <dgm:t>
        <a:bodyPr/>
        <a:lstStyle/>
        <a:p>
          <a:r>
            <a:rPr lang="es-CO" sz="1050" smtClean="0"/>
            <a:t>5.1 Recomendaciones técnicas y de política generales</a:t>
          </a:r>
          <a:endParaRPr lang="es-CO" sz="1050" dirty="0"/>
        </a:p>
      </dgm:t>
    </dgm:pt>
    <dgm:pt modelId="{F7B8FFD3-E40A-48BE-BE5C-9E7D89893F68}" type="parTrans" cxnId="{318EFFA4-54B3-47F3-83D9-D788E5A90539}">
      <dgm:prSet/>
      <dgm:spPr/>
      <dgm:t>
        <a:bodyPr/>
        <a:lstStyle/>
        <a:p>
          <a:endParaRPr lang="es-CO"/>
        </a:p>
      </dgm:t>
    </dgm:pt>
    <dgm:pt modelId="{7E3F50BE-0AD8-4434-AF78-9D3593F1296D}" type="sibTrans" cxnId="{318EFFA4-54B3-47F3-83D9-D788E5A90539}">
      <dgm:prSet/>
      <dgm:spPr/>
      <dgm:t>
        <a:bodyPr/>
        <a:lstStyle/>
        <a:p>
          <a:endParaRPr lang="es-CO"/>
        </a:p>
      </dgm:t>
    </dgm:pt>
    <dgm:pt modelId="{D42AD464-2549-4858-A180-7F8EBBDB04A8}">
      <dgm:prSet custT="1"/>
      <dgm:spPr/>
      <dgm:t>
        <a:bodyPr/>
        <a:lstStyle/>
        <a:p>
          <a:r>
            <a:rPr lang="es-CO" sz="1050" smtClean="0"/>
            <a:t>5.2 Recomendaciones técnicas y de políticas específicas</a:t>
          </a:r>
          <a:endParaRPr lang="es-CO" sz="1050" dirty="0"/>
        </a:p>
      </dgm:t>
    </dgm:pt>
    <dgm:pt modelId="{A1526FD7-4D95-4FBC-8437-80F1ECEA6B43}" type="parTrans" cxnId="{1AF46CA8-D5D7-4508-92D6-AB91853D8819}">
      <dgm:prSet/>
      <dgm:spPr/>
      <dgm:t>
        <a:bodyPr/>
        <a:lstStyle/>
        <a:p>
          <a:endParaRPr lang="es-CO"/>
        </a:p>
      </dgm:t>
    </dgm:pt>
    <dgm:pt modelId="{8D3EC77B-E8ED-455A-A5D5-975C5985CD23}" type="sibTrans" cxnId="{1AF46CA8-D5D7-4508-92D6-AB91853D8819}">
      <dgm:prSet/>
      <dgm:spPr/>
      <dgm:t>
        <a:bodyPr/>
        <a:lstStyle/>
        <a:p>
          <a:endParaRPr lang="es-CO"/>
        </a:p>
      </dgm:t>
    </dgm:pt>
    <dgm:pt modelId="{D8D49D92-BA21-4DFB-8800-949D9B74F9F5}" type="pres">
      <dgm:prSet presAssocID="{F329344B-38B7-4456-BD80-DAC01C30228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3B57CB12-F38B-408F-9A06-C69603C51C97}" type="pres">
      <dgm:prSet presAssocID="{294084F6-3865-40C5-B972-254A89F8F16E}" presName="root" presStyleCnt="0"/>
      <dgm:spPr/>
    </dgm:pt>
    <dgm:pt modelId="{25FC7E55-61C6-4AA2-AA24-07CB895A85B4}" type="pres">
      <dgm:prSet presAssocID="{294084F6-3865-40C5-B972-254A89F8F16E}" presName="rootComposite" presStyleCnt="0"/>
      <dgm:spPr/>
    </dgm:pt>
    <dgm:pt modelId="{9D1FB258-BA61-41A9-9D55-2C49DC17B6AE}" type="pres">
      <dgm:prSet presAssocID="{294084F6-3865-40C5-B972-254A89F8F16E}" presName="rootText" presStyleLbl="node1" presStyleIdx="0" presStyleCnt="5"/>
      <dgm:spPr/>
      <dgm:t>
        <a:bodyPr/>
        <a:lstStyle/>
        <a:p>
          <a:endParaRPr lang="es-CO"/>
        </a:p>
      </dgm:t>
    </dgm:pt>
    <dgm:pt modelId="{0780B962-C3D6-45EB-87BD-8FCC386F94E2}" type="pres">
      <dgm:prSet presAssocID="{294084F6-3865-40C5-B972-254A89F8F16E}" presName="rootConnector" presStyleLbl="node1" presStyleIdx="0" presStyleCnt="5"/>
      <dgm:spPr/>
      <dgm:t>
        <a:bodyPr/>
        <a:lstStyle/>
        <a:p>
          <a:endParaRPr lang="es-CO"/>
        </a:p>
      </dgm:t>
    </dgm:pt>
    <dgm:pt modelId="{C4004861-23BD-4CA7-90BE-376F78DB0DAE}" type="pres">
      <dgm:prSet presAssocID="{294084F6-3865-40C5-B972-254A89F8F16E}" presName="childShape" presStyleCnt="0"/>
      <dgm:spPr/>
    </dgm:pt>
    <dgm:pt modelId="{DECCC392-F0F5-435A-BB9E-624A683B6B89}" type="pres">
      <dgm:prSet presAssocID="{D0031AEA-1F0F-41E6-A1C6-5A42D19E38C1}" presName="Name13" presStyleLbl="parChTrans1D2" presStyleIdx="0" presStyleCnt="15"/>
      <dgm:spPr/>
      <dgm:t>
        <a:bodyPr/>
        <a:lstStyle/>
        <a:p>
          <a:endParaRPr lang="es-CO"/>
        </a:p>
      </dgm:t>
    </dgm:pt>
    <dgm:pt modelId="{D9422DAA-F6E0-4BCB-BAF2-FE093ED8584A}" type="pres">
      <dgm:prSet presAssocID="{7425DB72-3C5A-44E8-8D55-8A0CD15EB85F}" presName="childText" presStyleLbl="bgAcc1" presStyleIdx="0" presStyleCnt="1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66448CE-FE6C-45ED-BFCB-8F2DF0C9101C}" type="pres">
      <dgm:prSet presAssocID="{585BF8CF-15C5-4586-BEA2-30201061C711}" presName="Name13" presStyleLbl="parChTrans1D2" presStyleIdx="1" presStyleCnt="15"/>
      <dgm:spPr/>
      <dgm:t>
        <a:bodyPr/>
        <a:lstStyle/>
        <a:p>
          <a:endParaRPr lang="es-CO"/>
        </a:p>
      </dgm:t>
    </dgm:pt>
    <dgm:pt modelId="{98B95756-2EEB-4B1D-99DE-30815CB3F841}" type="pres">
      <dgm:prSet presAssocID="{FBE62E71-1D41-4E34-B85C-9C958CE93394}" presName="childText" presStyleLbl="bgAcc1" presStyleIdx="1" presStyleCnt="1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360720C-FD70-4BD7-8DE6-24C62652FD59}" type="pres">
      <dgm:prSet presAssocID="{AC071889-68C3-472B-B8DE-0D503C964C18}" presName="root" presStyleCnt="0"/>
      <dgm:spPr/>
    </dgm:pt>
    <dgm:pt modelId="{B139C4B5-182C-4C4C-BFDB-212B4B9F4ACB}" type="pres">
      <dgm:prSet presAssocID="{AC071889-68C3-472B-B8DE-0D503C964C18}" presName="rootComposite" presStyleCnt="0"/>
      <dgm:spPr/>
    </dgm:pt>
    <dgm:pt modelId="{F7A46418-988A-4C70-8F32-C16C780C5915}" type="pres">
      <dgm:prSet presAssocID="{AC071889-68C3-472B-B8DE-0D503C964C18}" presName="rootText" presStyleLbl="node1" presStyleIdx="1" presStyleCnt="5"/>
      <dgm:spPr/>
      <dgm:t>
        <a:bodyPr/>
        <a:lstStyle/>
        <a:p>
          <a:endParaRPr lang="es-CO"/>
        </a:p>
      </dgm:t>
    </dgm:pt>
    <dgm:pt modelId="{B48E1D4E-FAC3-4828-B6BB-0A9428FDC435}" type="pres">
      <dgm:prSet presAssocID="{AC071889-68C3-472B-B8DE-0D503C964C18}" presName="rootConnector" presStyleLbl="node1" presStyleIdx="1" presStyleCnt="5"/>
      <dgm:spPr/>
      <dgm:t>
        <a:bodyPr/>
        <a:lstStyle/>
        <a:p>
          <a:endParaRPr lang="es-CO"/>
        </a:p>
      </dgm:t>
    </dgm:pt>
    <dgm:pt modelId="{B108AF0D-58A9-4728-99E2-3475D22C9876}" type="pres">
      <dgm:prSet presAssocID="{AC071889-68C3-472B-B8DE-0D503C964C18}" presName="childShape" presStyleCnt="0"/>
      <dgm:spPr/>
    </dgm:pt>
    <dgm:pt modelId="{D07ECAE3-69A9-45C0-8910-DCE10BE062A2}" type="pres">
      <dgm:prSet presAssocID="{E0F89476-1FCC-460E-8114-400C0A57D26F}" presName="Name13" presStyleLbl="parChTrans1D2" presStyleIdx="2" presStyleCnt="15"/>
      <dgm:spPr/>
      <dgm:t>
        <a:bodyPr/>
        <a:lstStyle/>
        <a:p>
          <a:endParaRPr lang="es-CO"/>
        </a:p>
      </dgm:t>
    </dgm:pt>
    <dgm:pt modelId="{7A87F2C7-8A16-495B-99B1-F1F419875DF8}" type="pres">
      <dgm:prSet presAssocID="{BA3CE130-A8A8-443D-A814-E32A4D3672D5}" presName="childText" presStyleLbl="bgAcc1" presStyleIdx="2" presStyleCnt="15" custScaleY="12537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407E5F4-0460-46A0-8013-7A34CF905AB9}" type="pres">
      <dgm:prSet presAssocID="{E062CE21-9292-4E08-93E7-3327A525F34C}" presName="Name13" presStyleLbl="parChTrans1D2" presStyleIdx="3" presStyleCnt="15"/>
      <dgm:spPr/>
      <dgm:t>
        <a:bodyPr/>
        <a:lstStyle/>
        <a:p>
          <a:endParaRPr lang="es-CO"/>
        </a:p>
      </dgm:t>
    </dgm:pt>
    <dgm:pt modelId="{150D1D55-1393-4789-BA71-60419F73E47C}" type="pres">
      <dgm:prSet presAssocID="{08989C3C-DEAE-4EC5-9E24-B1E0ED65587A}" presName="childText" presStyleLbl="bgAcc1" presStyleIdx="3" presStyleCnt="15" custScaleY="7349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E4C6E2A-25CE-4552-9726-DC984C62F19E}" type="pres">
      <dgm:prSet presAssocID="{E9069493-135B-4B01-9ECD-C7777BE738C2}" presName="Name13" presStyleLbl="parChTrans1D2" presStyleIdx="4" presStyleCnt="15"/>
      <dgm:spPr/>
      <dgm:t>
        <a:bodyPr/>
        <a:lstStyle/>
        <a:p>
          <a:endParaRPr lang="es-CO"/>
        </a:p>
      </dgm:t>
    </dgm:pt>
    <dgm:pt modelId="{01D946E4-D183-48E8-8469-AD7A212E1ED4}" type="pres">
      <dgm:prSet presAssocID="{FC1BA043-1561-4DC7-A45E-5FAC16C2566C}" presName="childText" presStyleLbl="bgAcc1" presStyleIdx="4" presStyleCnt="15" custScaleY="7537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90E5599-FA01-4D77-854F-80FC370DE1CA}" type="pres">
      <dgm:prSet presAssocID="{A2F89AA2-B6C5-4292-BC7B-0B74F0180214}" presName="Name13" presStyleLbl="parChTrans1D2" presStyleIdx="5" presStyleCnt="15"/>
      <dgm:spPr/>
      <dgm:t>
        <a:bodyPr/>
        <a:lstStyle/>
        <a:p>
          <a:endParaRPr lang="es-CO"/>
        </a:p>
      </dgm:t>
    </dgm:pt>
    <dgm:pt modelId="{7CF2AEAF-E0E2-40AB-96CE-CC61F13E029B}" type="pres">
      <dgm:prSet presAssocID="{D48FE7F0-4E28-4295-9B10-C3AB7FACC4B9}" presName="childText" presStyleLbl="bgAcc1" presStyleIdx="5" presStyleCnt="15" custScaleY="9044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E0583D8-300D-415E-A6E6-C4B48E0F82D4}" type="pres">
      <dgm:prSet presAssocID="{E81BAA2E-12BB-4A2B-B90E-86CA09D81AAD}" presName="Name13" presStyleLbl="parChTrans1D2" presStyleIdx="6" presStyleCnt="15"/>
      <dgm:spPr/>
      <dgm:t>
        <a:bodyPr/>
        <a:lstStyle/>
        <a:p>
          <a:endParaRPr lang="es-CO"/>
        </a:p>
      </dgm:t>
    </dgm:pt>
    <dgm:pt modelId="{0E701FB0-C95F-42B2-9F4F-5504C76768D4}" type="pres">
      <dgm:prSet presAssocID="{73F6A65A-8C1B-4E63-B8B1-FFB99FE05AE4}" presName="childText" presStyleLbl="bgAcc1" presStyleIdx="6" presStyleCnt="15" custScaleY="9088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1DD7D85-A18B-4EF2-92C5-BF3B7999E8E0}" type="pres">
      <dgm:prSet presAssocID="{48D805A2-07F4-4329-8614-CD8E6DAC8BB6}" presName="root" presStyleCnt="0"/>
      <dgm:spPr/>
    </dgm:pt>
    <dgm:pt modelId="{C39E03C8-09DD-4076-A0A3-B17D15CB6D8A}" type="pres">
      <dgm:prSet presAssocID="{48D805A2-07F4-4329-8614-CD8E6DAC8BB6}" presName="rootComposite" presStyleCnt="0"/>
      <dgm:spPr/>
    </dgm:pt>
    <dgm:pt modelId="{F53AE718-BE8B-49F2-827C-16C4D8FE736E}" type="pres">
      <dgm:prSet presAssocID="{48D805A2-07F4-4329-8614-CD8E6DAC8BB6}" presName="rootText" presStyleLbl="node1" presStyleIdx="2" presStyleCnt="5"/>
      <dgm:spPr/>
      <dgm:t>
        <a:bodyPr/>
        <a:lstStyle/>
        <a:p>
          <a:endParaRPr lang="es-CO"/>
        </a:p>
      </dgm:t>
    </dgm:pt>
    <dgm:pt modelId="{952A2912-A97E-4937-BDDD-A7A6C2774176}" type="pres">
      <dgm:prSet presAssocID="{48D805A2-07F4-4329-8614-CD8E6DAC8BB6}" presName="rootConnector" presStyleLbl="node1" presStyleIdx="2" presStyleCnt="5"/>
      <dgm:spPr/>
      <dgm:t>
        <a:bodyPr/>
        <a:lstStyle/>
        <a:p>
          <a:endParaRPr lang="es-CO"/>
        </a:p>
      </dgm:t>
    </dgm:pt>
    <dgm:pt modelId="{B4FF7C66-A357-4170-8EC0-1597C26EE72A}" type="pres">
      <dgm:prSet presAssocID="{48D805A2-07F4-4329-8614-CD8E6DAC8BB6}" presName="childShape" presStyleCnt="0"/>
      <dgm:spPr/>
    </dgm:pt>
    <dgm:pt modelId="{441EA593-FAC4-4406-86FE-8F4D76ADB94C}" type="pres">
      <dgm:prSet presAssocID="{582D4E52-927A-46CD-AB6F-45B40D64AAFA}" presName="Name13" presStyleLbl="parChTrans1D2" presStyleIdx="7" presStyleCnt="15"/>
      <dgm:spPr/>
      <dgm:t>
        <a:bodyPr/>
        <a:lstStyle/>
        <a:p>
          <a:endParaRPr lang="es-CO"/>
        </a:p>
      </dgm:t>
    </dgm:pt>
    <dgm:pt modelId="{2CE18B87-2FCC-486F-94C3-032065A3BF40}" type="pres">
      <dgm:prSet presAssocID="{29DC3035-B465-4FD5-8EB8-47741ADCD720}" presName="childText" presStyleLbl="bgAcc1" presStyleIdx="7" presStyleCnt="15" custLinFactY="54372" custLinFactNeighborX="-3243" custLinFactNeighborY="1000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FD125FF-5CCC-4FEA-AF44-A71F49A13BA4}" type="pres">
      <dgm:prSet presAssocID="{EA6753C7-F94A-454C-ABB7-7E6543068DC3}" presName="Name13" presStyleLbl="parChTrans1D2" presStyleIdx="8" presStyleCnt="15"/>
      <dgm:spPr/>
      <dgm:t>
        <a:bodyPr/>
        <a:lstStyle/>
        <a:p>
          <a:endParaRPr lang="es-CO"/>
        </a:p>
      </dgm:t>
    </dgm:pt>
    <dgm:pt modelId="{E7293322-F1DA-4F26-8984-D29AEF15A9A5}" type="pres">
      <dgm:prSet presAssocID="{3158F6A2-7B6F-4A45-9CA2-EEB92AF9F652}" presName="childText" presStyleLbl="bgAcc1" presStyleIdx="8" presStyleCnt="15" custLinFactY="60111" custLinFactNeighborX="-1381" custLinFactNeighborY="1000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CED4422-C0F1-4D95-AD4D-1582262DDF60}" type="pres">
      <dgm:prSet presAssocID="{28745638-4E75-4C42-8610-68C8CDA978A4}" presName="Name13" presStyleLbl="parChTrans1D2" presStyleIdx="9" presStyleCnt="15"/>
      <dgm:spPr/>
      <dgm:t>
        <a:bodyPr/>
        <a:lstStyle/>
        <a:p>
          <a:endParaRPr lang="es-CO"/>
        </a:p>
      </dgm:t>
    </dgm:pt>
    <dgm:pt modelId="{DBC7980C-AC3E-4C5F-895B-6D0162EA0E3E}" type="pres">
      <dgm:prSet presAssocID="{B4D0626C-E1F6-42EC-995D-343D58A15AD7}" presName="childText" presStyleLbl="bgAcc1" presStyleIdx="9" presStyleCnt="15" custScaleY="129221" custLinFactY="-100000" custLinFactNeighborX="-3934" custLinFactNeighborY="-14023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669851D-60D5-4066-A9A2-307F9AB4953A}" type="pres">
      <dgm:prSet presAssocID="{D4DB58A5-13A0-4E57-99B5-39703A377A3E}" presName="root" presStyleCnt="0"/>
      <dgm:spPr/>
    </dgm:pt>
    <dgm:pt modelId="{BAF6C1A4-3923-4517-A954-FBE50913063C}" type="pres">
      <dgm:prSet presAssocID="{D4DB58A5-13A0-4E57-99B5-39703A377A3E}" presName="rootComposite" presStyleCnt="0"/>
      <dgm:spPr/>
    </dgm:pt>
    <dgm:pt modelId="{C7108204-B7F2-4AD7-8469-4D1B8CDA0EE8}" type="pres">
      <dgm:prSet presAssocID="{D4DB58A5-13A0-4E57-99B5-39703A377A3E}" presName="rootText" presStyleLbl="node1" presStyleIdx="3" presStyleCnt="5"/>
      <dgm:spPr/>
      <dgm:t>
        <a:bodyPr/>
        <a:lstStyle/>
        <a:p>
          <a:endParaRPr lang="es-CO"/>
        </a:p>
      </dgm:t>
    </dgm:pt>
    <dgm:pt modelId="{A94C4324-73C7-4138-8DC2-64F0445A43AA}" type="pres">
      <dgm:prSet presAssocID="{D4DB58A5-13A0-4E57-99B5-39703A377A3E}" presName="rootConnector" presStyleLbl="node1" presStyleIdx="3" presStyleCnt="5"/>
      <dgm:spPr/>
      <dgm:t>
        <a:bodyPr/>
        <a:lstStyle/>
        <a:p>
          <a:endParaRPr lang="es-CO"/>
        </a:p>
      </dgm:t>
    </dgm:pt>
    <dgm:pt modelId="{84372765-0859-4808-B1A7-36CD1AA51B8A}" type="pres">
      <dgm:prSet presAssocID="{D4DB58A5-13A0-4E57-99B5-39703A377A3E}" presName="childShape" presStyleCnt="0"/>
      <dgm:spPr/>
    </dgm:pt>
    <dgm:pt modelId="{9071CA37-34B0-4563-A23A-8D4B62046A19}" type="pres">
      <dgm:prSet presAssocID="{40D1A80E-DD89-4708-8C34-A814627FF004}" presName="Name13" presStyleLbl="parChTrans1D2" presStyleIdx="10" presStyleCnt="15"/>
      <dgm:spPr/>
      <dgm:t>
        <a:bodyPr/>
        <a:lstStyle/>
        <a:p>
          <a:endParaRPr lang="es-CO"/>
        </a:p>
      </dgm:t>
    </dgm:pt>
    <dgm:pt modelId="{21AB4554-A37F-4C85-9474-399CF7FAF41F}" type="pres">
      <dgm:prSet presAssocID="{893E8421-5D1F-400C-8E8F-F9296B28E4F9}" presName="childText" presStyleLbl="bgAcc1" presStyleIdx="10" presStyleCnt="1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DFA6D94-CD60-45FE-973C-9A8ED0CEB4AA}" type="pres">
      <dgm:prSet presAssocID="{CAF0FCD5-1D64-4363-A9F4-30E38F648338}" presName="Name13" presStyleLbl="parChTrans1D2" presStyleIdx="11" presStyleCnt="15"/>
      <dgm:spPr/>
      <dgm:t>
        <a:bodyPr/>
        <a:lstStyle/>
        <a:p>
          <a:endParaRPr lang="es-CO"/>
        </a:p>
      </dgm:t>
    </dgm:pt>
    <dgm:pt modelId="{1955BE5F-8C73-48E1-B6BC-24D2D6905849}" type="pres">
      <dgm:prSet presAssocID="{B04D77B2-50A1-4ACD-AA6B-3C36838C07C9}" presName="childText" presStyleLbl="bgAcc1" presStyleIdx="11" presStyleCnt="1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563E520-DE61-4E8F-B2F3-B3F50D87571B}" type="pres">
      <dgm:prSet presAssocID="{990CB9C5-4620-4A91-B06A-B544BF9C4A12}" presName="Name13" presStyleLbl="parChTrans1D2" presStyleIdx="12" presStyleCnt="15"/>
      <dgm:spPr/>
      <dgm:t>
        <a:bodyPr/>
        <a:lstStyle/>
        <a:p>
          <a:endParaRPr lang="es-CO"/>
        </a:p>
      </dgm:t>
    </dgm:pt>
    <dgm:pt modelId="{692B00A3-C501-4A23-8521-29B2BDB214E5}" type="pres">
      <dgm:prSet presAssocID="{DDFEBD43-2F32-47D0-A0F4-8D5CCF3D8FB4}" presName="childText" presStyleLbl="bgAcc1" presStyleIdx="12" presStyleCnt="1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2A737DA-9200-41C6-9F09-6AA75B5AEEEF}" type="pres">
      <dgm:prSet presAssocID="{292E7835-EA28-42C1-91F2-8424B9CBE3CB}" presName="root" presStyleCnt="0"/>
      <dgm:spPr/>
    </dgm:pt>
    <dgm:pt modelId="{8F57E061-2446-4791-A389-2CF3C7868992}" type="pres">
      <dgm:prSet presAssocID="{292E7835-EA28-42C1-91F2-8424B9CBE3CB}" presName="rootComposite" presStyleCnt="0"/>
      <dgm:spPr/>
    </dgm:pt>
    <dgm:pt modelId="{4CF69008-F5FF-4A6D-AB5C-C420C55D0355}" type="pres">
      <dgm:prSet presAssocID="{292E7835-EA28-42C1-91F2-8424B9CBE3CB}" presName="rootText" presStyleLbl="node1" presStyleIdx="4" presStyleCnt="5"/>
      <dgm:spPr/>
      <dgm:t>
        <a:bodyPr/>
        <a:lstStyle/>
        <a:p>
          <a:endParaRPr lang="es-CO"/>
        </a:p>
      </dgm:t>
    </dgm:pt>
    <dgm:pt modelId="{62D5146A-E3CF-4F4A-B46E-DA8F9A1A0AAB}" type="pres">
      <dgm:prSet presAssocID="{292E7835-EA28-42C1-91F2-8424B9CBE3CB}" presName="rootConnector" presStyleLbl="node1" presStyleIdx="4" presStyleCnt="5"/>
      <dgm:spPr/>
      <dgm:t>
        <a:bodyPr/>
        <a:lstStyle/>
        <a:p>
          <a:endParaRPr lang="es-CO"/>
        </a:p>
      </dgm:t>
    </dgm:pt>
    <dgm:pt modelId="{37099B26-3BA7-4F45-9D0B-A3D809B05EE9}" type="pres">
      <dgm:prSet presAssocID="{292E7835-EA28-42C1-91F2-8424B9CBE3CB}" presName="childShape" presStyleCnt="0"/>
      <dgm:spPr/>
    </dgm:pt>
    <dgm:pt modelId="{ADC2635C-EE2E-4116-AD9E-36CF91E72D18}" type="pres">
      <dgm:prSet presAssocID="{F7B8FFD3-E40A-48BE-BE5C-9E7D89893F68}" presName="Name13" presStyleLbl="parChTrans1D2" presStyleIdx="13" presStyleCnt="15"/>
      <dgm:spPr/>
      <dgm:t>
        <a:bodyPr/>
        <a:lstStyle/>
        <a:p>
          <a:endParaRPr lang="es-CO"/>
        </a:p>
      </dgm:t>
    </dgm:pt>
    <dgm:pt modelId="{8B26D20E-CCA9-4500-AC0B-B638371EDCA7}" type="pres">
      <dgm:prSet presAssocID="{ADAFB5B9-7E59-43B3-9508-8035A0D990CF}" presName="childText" presStyleLbl="bgAcc1" presStyleIdx="13" presStyleCnt="1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6E366A7-9F88-4876-843E-1CC5B7D7292D}" type="pres">
      <dgm:prSet presAssocID="{A1526FD7-4D95-4FBC-8437-80F1ECEA6B43}" presName="Name13" presStyleLbl="parChTrans1D2" presStyleIdx="14" presStyleCnt="15"/>
      <dgm:spPr/>
      <dgm:t>
        <a:bodyPr/>
        <a:lstStyle/>
        <a:p>
          <a:endParaRPr lang="es-CO"/>
        </a:p>
      </dgm:t>
    </dgm:pt>
    <dgm:pt modelId="{800C6760-0B05-4AEA-A679-C2D5257B60C4}" type="pres">
      <dgm:prSet presAssocID="{D42AD464-2549-4858-A180-7F8EBBDB04A8}" presName="childText" presStyleLbl="bgAcc1" presStyleIdx="14" presStyleCnt="1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4894C87F-E739-4E4D-A1FB-B9FA8FEB3C9E}" type="presOf" srcId="{D48FE7F0-4E28-4295-9B10-C3AB7FACC4B9}" destId="{7CF2AEAF-E0E2-40AB-96CE-CC61F13E029B}" srcOrd="0" destOrd="0" presId="urn:microsoft.com/office/officeart/2005/8/layout/hierarchy3"/>
    <dgm:cxn modelId="{BBE8A935-FB73-42F4-A048-6338BFEC6491}" srcId="{D4DB58A5-13A0-4E57-99B5-39703A377A3E}" destId="{893E8421-5D1F-400C-8E8F-F9296B28E4F9}" srcOrd="0" destOrd="0" parTransId="{40D1A80E-DD89-4708-8C34-A814627FF004}" sibTransId="{85B4C4AB-AFDD-4F61-9C8F-06CD14502A6E}"/>
    <dgm:cxn modelId="{BBBF6064-1636-42BA-8282-CF092F9B2CB6}" srcId="{F329344B-38B7-4456-BD80-DAC01C302284}" destId="{AC071889-68C3-472B-B8DE-0D503C964C18}" srcOrd="1" destOrd="0" parTransId="{113B681F-9110-4C66-BE59-1155A6B9F3AF}" sibTransId="{D445084A-D09D-46CF-A6F2-5B629A99DCD2}"/>
    <dgm:cxn modelId="{ACEFD716-2DAC-4885-B0B0-FE7939DD653E}" type="presOf" srcId="{294084F6-3865-40C5-B972-254A89F8F16E}" destId="{9D1FB258-BA61-41A9-9D55-2C49DC17B6AE}" srcOrd="0" destOrd="0" presId="urn:microsoft.com/office/officeart/2005/8/layout/hierarchy3"/>
    <dgm:cxn modelId="{74C964E2-352C-46F3-BA51-3BF9FD4B53A5}" type="presOf" srcId="{ADAFB5B9-7E59-43B3-9508-8035A0D990CF}" destId="{8B26D20E-CCA9-4500-AC0B-B638371EDCA7}" srcOrd="0" destOrd="0" presId="urn:microsoft.com/office/officeart/2005/8/layout/hierarchy3"/>
    <dgm:cxn modelId="{AE6FD4AE-DD2C-453D-A244-6D329D689D26}" type="presOf" srcId="{E062CE21-9292-4E08-93E7-3327A525F34C}" destId="{F407E5F4-0460-46A0-8013-7A34CF905AB9}" srcOrd="0" destOrd="0" presId="urn:microsoft.com/office/officeart/2005/8/layout/hierarchy3"/>
    <dgm:cxn modelId="{BD80B0A7-9141-44D6-849B-67BCBF08542F}" srcId="{294084F6-3865-40C5-B972-254A89F8F16E}" destId="{7425DB72-3C5A-44E8-8D55-8A0CD15EB85F}" srcOrd="0" destOrd="0" parTransId="{D0031AEA-1F0F-41E6-A1C6-5A42D19E38C1}" sibTransId="{2988B4D3-C3A7-4D20-AFB7-EEEC01BF18F9}"/>
    <dgm:cxn modelId="{5CCB23A0-13DB-4F0D-AA5B-21FCF46A63D9}" type="presOf" srcId="{893E8421-5D1F-400C-8E8F-F9296B28E4F9}" destId="{21AB4554-A37F-4C85-9474-399CF7FAF41F}" srcOrd="0" destOrd="0" presId="urn:microsoft.com/office/officeart/2005/8/layout/hierarchy3"/>
    <dgm:cxn modelId="{84506941-B2A2-4718-8F50-C19AD76A465C}" type="presOf" srcId="{73F6A65A-8C1B-4E63-B8B1-FFB99FE05AE4}" destId="{0E701FB0-C95F-42B2-9F4F-5504C76768D4}" srcOrd="0" destOrd="0" presId="urn:microsoft.com/office/officeart/2005/8/layout/hierarchy3"/>
    <dgm:cxn modelId="{DA90A9E1-C8F8-4A0A-86BB-2C1A73543CF7}" type="presOf" srcId="{AC071889-68C3-472B-B8DE-0D503C964C18}" destId="{F7A46418-988A-4C70-8F32-C16C780C5915}" srcOrd="0" destOrd="0" presId="urn:microsoft.com/office/officeart/2005/8/layout/hierarchy3"/>
    <dgm:cxn modelId="{10FFCCF3-5233-495B-BF68-0BFC567AEF19}" type="presOf" srcId="{A1526FD7-4D95-4FBC-8437-80F1ECEA6B43}" destId="{16E366A7-9F88-4876-843E-1CC5B7D7292D}" srcOrd="0" destOrd="0" presId="urn:microsoft.com/office/officeart/2005/8/layout/hierarchy3"/>
    <dgm:cxn modelId="{D6C3D7D3-A9BD-44A5-BFB9-08ACC76F6F79}" type="presOf" srcId="{F329344B-38B7-4456-BD80-DAC01C302284}" destId="{D8D49D92-BA21-4DFB-8800-949D9B74F9F5}" srcOrd="0" destOrd="0" presId="urn:microsoft.com/office/officeart/2005/8/layout/hierarchy3"/>
    <dgm:cxn modelId="{926AB7D5-DA07-4032-8868-E7741F9528A6}" type="presOf" srcId="{48D805A2-07F4-4329-8614-CD8E6DAC8BB6}" destId="{F53AE718-BE8B-49F2-827C-16C4D8FE736E}" srcOrd="0" destOrd="0" presId="urn:microsoft.com/office/officeart/2005/8/layout/hierarchy3"/>
    <dgm:cxn modelId="{1F68C1D7-AAA9-4320-A3D2-9A224FCBA07E}" srcId="{294084F6-3865-40C5-B972-254A89F8F16E}" destId="{FBE62E71-1D41-4E34-B85C-9C958CE93394}" srcOrd="1" destOrd="0" parTransId="{585BF8CF-15C5-4586-BEA2-30201061C711}" sibTransId="{331B8FF8-FACA-4B54-A97F-2781E5BF349D}"/>
    <dgm:cxn modelId="{3F0DD780-9414-4D4C-A7DA-702D89264D7B}" srcId="{AC071889-68C3-472B-B8DE-0D503C964C18}" destId="{D48FE7F0-4E28-4295-9B10-C3AB7FACC4B9}" srcOrd="3" destOrd="0" parTransId="{A2F89AA2-B6C5-4292-BC7B-0B74F0180214}" sibTransId="{6137CBD9-BC46-4CD4-B34D-83E62EAA211E}"/>
    <dgm:cxn modelId="{FF85AC17-0521-4421-83F7-87C15DD40328}" type="presOf" srcId="{40D1A80E-DD89-4708-8C34-A814627FF004}" destId="{9071CA37-34B0-4563-A23A-8D4B62046A19}" srcOrd="0" destOrd="0" presId="urn:microsoft.com/office/officeart/2005/8/layout/hierarchy3"/>
    <dgm:cxn modelId="{C723A520-51E6-413F-A79D-30D891BF3E5A}" srcId="{AC071889-68C3-472B-B8DE-0D503C964C18}" destId="{FC1BA043-1561-4DC7-A45E-5FAC16C2566C}" srcOrd="2" destOrd="0" parTransId="{E9069493-135B-4B01-9ECD-C7777BE738C2}" sibTransId="{4A81653D-0611-42D3-BC68-A92160C6E5FF}"/>
    <dgm:cxn modelId="{63501B6E-FD8D-40FE-9986-C894E9196080}" type="presOf" srcId="{E0F89476-1FCC-460E-8114-400C0A57D26F}" destId="{D07ECAE3-69A9-45C0-8910-DCE10BE062A2}" srcOrd="0" destOrd="0" presId="urn:microsoft.com/office/officeart/2005/8/layout/hierarchy3"/>
    <dgm:cxn modelId="{304F94EA-31AB-4081-99AD-7A9AEA6E94CA}" srcId="{F329344B-38B7-4456-BD80-DAC01C302284}" destId="{294084F6-3865-40C5-B972-254A89F8F16E}" srcOrd="0" destOrd="0" parTransId="{511A7640-FD96-4DAA-B67A-88A0BA00E0FC}" sibTransId="{710234F7-322B-45A3-914D-95E3C45186C9}"/>
    <dgm:cxn modelId="{DE9E8ADF-5867-4872-A423-6E1C26D1DDC6}" type="presOf" srcId="{292E7835-EA28-42C1-91F2-8424B9CBE3CB}" destId="{62D5146A-E3CF-4F4A-B46E-DA8F9A1A0AAB}" srcOrd="1" destOrd="0" presId="urn:microsoft.com/office/officeart/2005/8/layout/hierarchy3"/>
    <dgm:cxn modelId="{09D67D04-A078-4930-B0EC-A990B1BC8193}" srcId="{D4DB58A5-13A0-4E57-99B5-39703A377A3E}" destId="{DDFEBD43-2F32-47D0-A0F4-8D5CCF3D8FB4}" srcOrd="2" destOrd="0" parTransId="{990CB9C5-4620-4A91-B06A-B544BF9C4A12}" sibTransId="{A59442A1-B1E7-4F3F-AE92-6BBB18A92739}"/>
    <dgm:cxn modelId="{86B5AB62-9BAD-4AB2-9DE0-D37542F4680D}" srcId="{48D805A2-07F4-4329-8614-CD8E6DAC8BB6}" destId="{29DC3035-B465-4FD5-8EB8-47741ADCD720}" srcOrd="0" destOrd="0" parTransId="{582D4E52-927A-46CD-AB6F-45B40D64AAFA}" sibTransId="{8D30E2D8-601B-4C00-8BE4-8FE3C08144B4}"/>
    <dgm:cxn modelId="{9520A29A-56D9-49F9-B404-1A3A53F04FFD}" type="presOf" srcId="{B04D77B2-50A1-4ACD-AA6B-3C36838C07C9}" destId="{1955BE5F-8C73-48E1-B6BC-24D2D6905849}" srcOrd="0" destOrd="0" presId="urn:microsoft.com/office/officeart/2005/8/layout/hierarchy3"/>
    <dgm:cxn modelId="{E6959749-13F4-4127-AFE7-028B7A796A05}" type="presOf" srcId="{CAF0FCD5-1D64-4363-A9F4-30E38F648338}" destId="{4DFA6D94-CD60-45FE-973C-9A8ED0CEB4AA}" srcOrd="0" destOrd="0" presId="urn:microsoft.com/office/officeart/2005/8/layout/hierarchy3"/>
    <dgm:cxn modelId="{B92F4A92-C6A7-4EF3-8B54-CFD63C6B0A9F}" type="presOf" srcId="{EA6753C7-F94A-454C-ABB7-7E6543068DC3}" destId="{BFD125FF-5CCC-4FEA-AF44-A71F49A13BA4}" srcOrd="0" destOrd="0" presId="urn:microsoft.com/office/officeart/2005/8/layout/hierarchy3"/>
    <dgm:cxn modelId="{1A5CBD51-20F5-4B84-9317-7EE42F1F6520}" type="presOf" srcId="{FC1BA043-1561-4DC7-A45E-5FAC16C2566C}" destId="{01D946E4-D183-48E8-8469-AD7A212E1ED4}" srcOrd="0" destOrd="0" presId="urn:microsoft.com/office/officeart/2005/8/layout/hierarchy3"/>
    <dgm:cxn modelId="{F8D330C1-F1DB-46C6-8BFC-2859C9ECF33E}" srcId="{D4DB58A5-13A0-4E57-99B5-39703A377A3E}" destId="{B04D77B2-50A1-4ACD-AA6B-3C36838C07C9}" srcOrd="1" destOrd="0" parTransId="{CAF0FCD5-1D64-4363-A9F4-30E38F648338}" sibTransId="{FBF04A42-C559-4617-9D40-07196167B158}"/>
    <dgm:cxn modelId="{A9F66ACC-8743-4C6F-86B6-709CE629BBA5}" srcId="{48D805A2-07F4-4329-8614-CD8E6DAC8BB6}" destId="{3158F6A2-7B6F-4A45-9CA2-EEB92AF9F652}" srcOrd="1" destOrd="0" parTransId="{EA6753C7-F94A-454C-ABB7-7E6543068DC3}" sibTransId="{BF86CAD4-BB44-436D-A561-38DDC2B0E14E}"/>
    <dgm:cxn modelId="{327970CD-11AE-4FBA-8E81-46A7916448B9}" type="presOf" srcId="{28745638-4E75-4C42-8610-68C8CDA978A4}" destId="{0CED4422-C0F1-4D95-AD4D-1582262DDF60}" srcOrd="0" destOrd="0" presId="urn:microsoft.com/office/officeart/2005/8/layout/hierarchy3"/>
    <dgm:cxn modelId="{4C6D25E5-0E36-4648-ACA4-017070D54DDC}" srcId="{48D805A2-07F4-4329-8614-CD8E6DAC8BB6}" destId="{B4D0626C-E1F6-42EC-995D-343D58A15AD7}" srcOrd="2" destOrd="0" parTransId="{28745638-4E75-4C42-8610-68C8CDA978A4}" sibTransId="{A20DCB80-E6B5-41FD-AE92-59DC4D30226B}"/>
    <dgm:cxn modelId="{F1A3F14A-F90A-4743-8EC9-93434AEC7DAC}" type="presOf" srcId="{E9069493-135B-4B01-9ECD-C7777BE738C2}" destId="{BE4C6E2A-25CE-4552-9726-DC984C62F19E}" srcOrd="0" destOrd="0" presId="urn:microsoft.com/office/officeart/2005/8/layout/hierarchy3"/>
    <dgm:cxn modelId="{24E6564A-B66A-44B0-84AF-25277642CFF1}" srcId="{F329344B-38B7-4456-BD80-DAC01C302284}" destId="{D4DB58A5-13A0-4E57-99B5-39703A377A3E}" srcOrd="3" destOrd="0" parTransId="{5E299E75-94EF-4528-B430-DFEA57DC6E3F}" sibTransId="{10F9DF0E-3B7F-414A-8EBA-11EA7F116D77}"/>
    <dgm:cxn modelId="{318EFFA4-54B3-47F3-83D9-D788E5A90539}" srcId="{292E7835-EA28-42C1-91F2-8424B9CBE3CB}" destId="{ADAFB5B9-7E59-43B3-9508-8035A0D990CF}" srcOrd="0" destOrd="0" parTransId="{F7B8FFD3-E40A-48BE-BE5C-9E7D89893F68}" sibTransId="{7E3F50BE-0AD8-4434-AF78-9D3593F1296D}"/>
    <dgm:cxn modelId="{269778B2-4CD2-4220-87A6-50E3342DAE43}" srcId="{F329344B-38B7-4456-BD80-DAC01C302284}" destId="{48D805A2-07F4-4329-8614-CD8E6DAC8BB6}" srcOrd="2" destOrd="0" parTransId="{B6925AAF-DC85-4391-86FB-0DADCE254E1E}" sibTransId="{D4EA59A1-BEE9-44F7-B402-3B8E6A707D15}"/>
    <dgm:cxn modelId="{12830490-22D2-4980-9B07-2517FB13FB9D}" type="presOf" srcId="{582D4E52-927A-46CD-AB6F-45B40D64AAFA}" destId="{441EA593-FAC4-4406-86FE-8F4D76ADB94C}" srcOrd="0" destOrd="0" presId="urn:microsoft.com/office/officeart/2005/8/layout/hierarchy3"/>
    <dgm:cxn modelId="{544ACDAE-72F1-4964-8CDB-52942AB75E61}" type="presOf" srcId="{D0031AEA-1F0F-41E6-A1C6-5A42D19E38C1}" destId="{DECCC392-F0F5-435A-BB9E-624A683B6B89}" srcOrd="0" destOrd="0" presId="urn:microsoft.com/office/officeart/2005/8/layout/hierarchy3"/>
    <dgm:cxn modelId="{5A62CB85-6EBB-4BCE-B3B5-20099B42EEE4}" type="presOf" srcId="{48D805A2-07F4-4329-8614-CD8E6DAC8BB6}" destId="{952A2912-A97E-4937-BDDD-A7A6C2774176}" srcOrd="1" destOrd="0" presId="urn:microsoft.com/office/officeart/2005/8/layout/hierarchy3"/>
    <dgm:cxn modelId="{7676AFAF-FABE-4736-BF64-88900289C10A}" type="presOf" srcId="{E81BAA2E-12BB-4A2B-B90E-86CA09D81AAD}" destId="{AE0583D8-300D-415E-A6E6-C4B48E0F82D4}" srcOrd="0" destOrd="0" presId="urn:microsoft.com/office/officeart/2005/8/layout/hierarchy3"/>
    <dgm:cxn modelId="{00A77DD5-6FF4-4A3E-9894-06D272AF3281}" type="presOf" srcId="{FBE62E71-1D41-4E34-B85C-9C958CE93394}" destId="{98B95756-2EEB-4B1D-99DE-30815CB3F841}" srcOrd="0" destOrd="0" presId="urn:microsoft.com/office/officeart/2005/8/layout/hierarchy3"/>
    <dgm:cxn modelId="{B9F6D0D0-D532-45BD-8263-6C0F95347315}" type="presOf" srcId="{DDFEBD43-2F32-47D0-A0F4-8D5CCF3D8FB4}" destId="{692B00A3-C501-4A23-8521-29B2BDB214E5}" srcOrd="0" destOrd="0" presId="urn:microsoft.com/office/officeart/2005/8/layout/hierarchy3"/>
    <dgm:cxn modelId="{EBBD2BCD-CCE3-4248-8923-457D591D3CD1}" type="presOf" srcId="{294084F6-3865-40C5-B972-254A89F8F16E}" destId="{0780B962-C3D6-45EB-87BD-8FCC386F94E2}" srcOrd="1" destOrd="0" presId="urn:microsoft.com/office/officeart/2005/8/layout/hierarchy3"/>
    <dgm:cxn modelId="{B08ECDD1-5ABE-42A4-A870-66D3E33DA52B}" type="presOf" srcId="{990CB9C5-4620-4A91-B06A-B544BF9C4A12}" destId="{8563E520-DE61-4E8F-B2F3-B3F50D87571B}" srcOrd="0" destOrd="0" presId="urn:microsoft.com/office/officeart/2005/8/layout/hierarchy3"/>
    <dgm:cxn modelId="{1AF46CA8-D5D7-4508-92D6-AB91853D8819}" srcId="{292E7835-EA28-42C1-91F2-8424B9CBE3CB}" destId="{D42AD464-2549-4858-A180-7F8EBBDB04A8}" srcOrd="1" destOrd="0" parTransId="{A1526FD7-4D95-4FBC-8437-80F1ECEA6B43}" sibTransId="{8D3EC77B-E8ED-455A-A5D5-975C5985CD23}"/>
    <dgm:cxn modelId="{7862F7FC-2D05-4DBC-A29B-8778992FB5BD}" type="presOf" srcId="{292E7835-EA28-42C1-91F2-8424B9CBE3CB}" destId="{4CF69008-F5FF-4A6D-AB5C-C420C55D0355}" srcOrd="0" destOrd="0" presId="urn:microsoft.com/office/officeart/2005/8/layout/hierarchy3"/>
    <dgm:cxn modelId="{93421D16-BDD1-46EC-AA18-3DC81AE3656C}" type="presOf" srcId="{3158F6A2-7B6F-4A45-9CA2-EEB92AF9F652}" destId="{E7293322-F1DA-4F26-8984-D29AEF15A9A5}" srcOrd="0" destOrd="0" presId="urn:microsoft.com/office/officeart/2005/8/layout/hierarchy3"/>
    <dgm:cxn modelId="{6EA4AA28-61AF-46AC-915D-BA7D7A3A41A5}" srcId="{AC071889-68C3-472B-B8DE-0D503C964C18}" destId="{BA3CE130-A8A8-443D-A814-E32A4D3672D5}" srcOrd="0" destOrd="0" parTransId="{E0F89476-1FCC-460E-8114-400C0A57D26F}" sibTransId="{35D680B9-3B8C-405F-914E-F857555C8338}"/>
    <dgm:cxn modelId="{72EF978C-0B65-4FC7-8141-47E9A3A5186A}" type="presOf" srcId="{D4DB58A5-13A0-4E57-99B5-39703A377A3E}" destId="{C7108204-B7F2-4AD7-8469-4D1B8CDA0EE8}" srcOrd="0" destOrd="0" presId="urn:microsoft.com/office/officeart/2005/8/layout/hierarchy3"/>
    <dgm:cxn modelId="{F7849EED-11AD-4B89-9B53-46D096920E95}" type="presOf" srcId="{29DC3035-B465-4FD5-8EB8-47741ADCD720}" destId="{2CE18B87-2FCC-486F-94C3-032065A3BF40}" srcOrd="0" destOrd="0" presId="urn:microsoft.com/office/officeart/2005/8/layout/hierarchy3"/>
    <dgm:cxn modelId="{253B5409-5DA1-4D8E-9CEA-366752195FD4}" srcId="{AC071889-68C3-472B-B8DE-0D503C964C18}" destId="{73F6A65A-8C1B-4E63-B8B1-FFB99FE05AE4}" srcOrd="4" destOrd="0" parTransId="{E81BAA2E-12BB-4A2B-B90E-86CA09D81AAD}" sibTransId="{998A586A-A1C8-4322-8070-A0FE0E676710}"/>
    <dgm:cxn modelId="{1D69C504-C7E7-4C75-B1FB-6B5B323763E3}" type="presOf" srcId="{A2F89AA2-B6C5-4292-BC7B-0B74F0180214}" destId="{890E5599-FA01-4D77-854F-80FC370DE1CA}" srcOrd="0" destOrd="0" presId="urn:microsoft.com/office/officeart/2005/8/layout/hierarchy3"/>
    <dgm:cxn modelId="{8E938B66-DB60-4E01-8AC2-A5332879EAE6}" type="presOf" srcId="{F7B8FFD3-E40A-48BE-BE5C-9E7D89893F68}" destId="{ADC2635C-EE2E-4116-AD9E-36CF91E72D18}" srcOrd="0" destOrd="0" presId="urn:microsoft.com/office/officeart/2005/8/layout/hierarchy3"/>
    <dgm:cxn modelId="{87FFF6F0-9C9B-4E5D-BEF4-C7B4E45951EF}" type="presOf" srcId="{585BF8CF-15C5-4586-BEA2-30201061C711}" destId="{C66448CE-FE6C-45ED-BFCB-8F2DF0C9101C}" srcOrd="0" destOrd="0" presId="urn:microsoft.com/office/officeart/2005/8/layout/hierarchy3"/>
    <dgm:cxn modelId="{66BEF9BF-D6F5-4B07-8C70-C2DEE4BBE639}" srcId="{AC071889-68C3-472B-B8DE-0D503C964C18}" destId="{08989C3C-DEAE-4EC5-9E24-B1E0ED65587A}" srcOrd="1" destOrd="0" parTransId="{E062CE21-9292-4E08-93E7-3327A525F34C}" sibTransId="{D0BE8013-00B8-4D57-8D78-1CD512C3EA5B}"/>
    <dgm:cxn modelId="{EF8F0637-5A99-410F-B999-92604FB7DC06}" type="presOf" srcId="{AC071889-68C3-472B-B8DE-0D503C964C18}" destId="{B48E1D4E-FAC3-4828-B6BB-0A9428FDC435}" srcOrd="1" destOrd="0" presId="urn:microsoft.com/office/officeart/2005/8/layout/hierarchy3"/>
    <dgm:cxn modelId="{61DB1250-14F9-4EDA-A5C4-EFF7F5597142}" type="presOf" srcId="{B4D0626C-E1F6-42EC-995D-343D58A15AD7}" destId="{DBC7980C-AC3E-4C5F-895B-6D0162EA0E3E}" srcOrd="0" destOrd="0" presId="urn:microsoft.com/office/officeart/2005/8/layout/hierarchy3"/>
    <dgm:cxn modelId="{BB444B72-2083-44F3-8F0D-99478569E2D7}" type="presOf" srcId="{7425DB72-3C5A-44E8-8D55-8A0CD15EB85F}" destId="{D9422DAA-F6E0-4BCB-BAF2-FE093ED8584A}" srcOrd="0" destOrd="0" presId="urn:microsoft.com/office/officeart/2005/8/layout/hierarchy3"/>
    <dgm:cxn modelId="{92242724-CA3A-469D-8B84-5E9C5D9FB8A9}" type="presOf" srcId="{BA3CE130-A8A8-443D-A814-E32A4D3672D5}" destId="{7A87F2C7-8A16-495B-99B1-F1F419875DF8}" srcOrd="0" destOrd="0" presId="urn:microsoft.com/office/officeart/2005/8/layout/hierarchy3"/>
    <dgm:cxn modelId="{1C0FA598-1257-4143-9EB1-EE2B19EE176D}" srcId="{F329344B-38B7-4456-BD80-DAC01C302284}" destId="{292E7835-EA28-42C1-91F2-8424B9CBE3CB}" srcOrd="4" destOrd="0" parTransId="{AFDBD7F7-9A14-4F06-9E1A-F810D27524A8}" sibTransId="{667F68A3-7EB6-4F08-A5EB-BE7B170864F2}"/>
    <dgm:cxn modelId="{0831DA52-B500-49DD-AF26-0A3FC8ECC83C}" type="presOf" srcId="{D4DB58A5-13A0-4E57-99B5-39703A377A3E}" destId="{A94C4324-73C7-4138-8DC2-64F0445A43AA}" srcOrd="1" destOrd="0" presId="urn:microsoft.com/office/officeart/2005/8/layout/hierarchy3"/>
    <dgm:cxn modelId="{4D96A34D-5D31-4EC6-BA00-836FDCF43375}" type="presOf" srcId="{D42AD464-2549-4858-A180-7F8EBBDB04A8}" destId="{800C6760-0B05-4AEA-A679-C2D5257B60C4}" srcOrd="0" destOrd="0" presId="urn:microsoft.com/office/officeart/2005/8/layout/hierarchy3"/>
    <dgm:cxn modelId="{2765E5AE-4EC0-463C-B097-04844961C5AF}" type="presOf" srcId="{08989C3C-DEAE-4EC5-9E24-B1E0ED65587A}" destId="{150D1D55-1393-4789-BA71-60419F73E47C}" srcOrd="0" destOrd="0" presId="urn:microsoft.com/office/officeart/2005/8/layout/hierarchy3"/>
    <dgm:cxn modelId="{D539EE5D-1C48-40AD-B400-762D25E4563D}" type="presParOf" srcId="{D8D49D92-BA21-4DFB-8800-949D9B74F9F5}" destId="{3B57CB12-F38B-408F-9A06-C69603C51C97}" srcOrd="0" destOrd="0" presId="urn:microsoft.com/office/officeart/2005/8/layout/hierarchy3"/>
    <dgm:cxn modelId="{6247A40D-E7A9-4FEC-860F-1BF8577E2369}" type="presParOf" srcId="{3B57CB12-F38B-408F-9A06-C69603C51C97}" destId="{25FC7E55-61C6-4AA2-AA24-07CB895A85B4}" srcOrd="0" destOrd="0" presId="urn:microsoft.com/office/officeart/2005/8/layout/hierarchy3"/>
    <dgm:cxn modelId="{50254979-098C-4561-B315-2074B875F2B1}" type="presParOf" srcId="{25FC7E55-61C6-4AA2-AA24-07CB895A85B4}" destId="{9D1FB258-BA61-41A9-9D55-2C49DC17B6AE}" srcOrd="0" destOrd="0" presId="urn:microsoft.com/office/officeart/2005/8/layout/hierarchy3"/>
    <dgm:cxn modelId="{84EB0175-9EA8-4871-A134-E688D5743671}" type="presParOf" srcId="{25FC7E55-61C6-4AA2-AA24-07CB895A85B4}" destId="{0780B962-C3D6-45EB-87BD-8FCC386F94E2}" srcOrd="1" destOrd="0" presId="urn:microsoft.com/office/officeart/2005/8/layout/hierarchy3"/>
    <dgm:cxn modelId="{F1D2D09E-183B-4C78-9DAA-0BFC176897F6}" type="presParOf" srcId="{3B57CB12-F38B-408F-9A06-C69603C51C97}" destId="{C4004861-23BD-4CA7-90BE-376F78DB0DAE}" srcOrd="1" destOrd="0" presId="urn:microsoft.com/office/officeart/2005/8/layout/hierarchy3"/>
    <dgm:cxn modelId="{0C599040-D7ED-4E02-9BFA-0307F48DE401}" type="presParOf" srcId="{C4004861-23BD-4CA7-90BE-376F78DB0DAE}" destId="{DECCC392-F0F5-435A-BB9E-624A683B6B89}" srcOrd="0" destOrd="0" presId="urn:microsoft.com/office/officeart/2005/8/layout/hierarchy3"/>
    <dgm:cxn modelId="{F09565D7-3F0D-48A5-97C2-D93FDB3C2BEB}" type="presParOf" srcId="{C4004861-23BD-4CA7-90BE-376F78DB0DAE}" destId="{D9422DAA-F6E0-4BCB-BAF2-FE093ED8584A}" srcOrd="1" destOrd="0" presId="urn:microsoft.com/office/officeart/2005/8/layout/hierarchy3"/>
    <dgm:cxn modelId="{95ADD9E0-1D2D-48F5-A79F-777C46CA9219}" type="presParOf" srcId="{C4004861-23BD-4CA7-90BE-376F78DB0DAE}" destId="{C66448CE-FE6C-45ED-BFCB-8F2DF0C9101C}" srcOrd="2" destOrd="0" presId="urn:microsoft.com/office/officeart/2005/8/layout/hierarchy3"/>
    <dgm:cxn modelId="{2AA84DFC-555C-4313-A6B7-7CC55EA7A43F}" type="presParOf" srcId="{C4004861-23BD-4CA7-90BE-376F78DB0DAE}" destId="{98B95756-2EEB-4B1D-99DE-30815CB3F841}" srcOrd="3" destOrd="0" presId="urn:microsoft.com/office/officeart/2005/8/layout/hierarchy3"/>
    <dgm:cxn modelId="{676FC7E4-C684-4AD5-A815-117D6B712469}" type="presParOf" srcId="{D8D49D92-BA21-4DFB-8800-949D9B74F9F5}" destId="{E360720C-FD70-4BD7-8DE6-24C62652FD59}" srcOrd="1" destOrd="0" presId="urn:microsoft.com/office/officeart/2005/8/layout/hierarchy3"/>
    <dgm:cxn modelId="{2886722C-B48D-474A-B650-C6275862C663}" type="presParOf" srcId="{E360720C-FD70-4BD7-8DE6-24C62652FD59}" destId="{B139C4B5-182C-4C4C-BFDB-212B4B9F4ACB}" srcOrd="0" destOrd="0" presId="urn:microsoft.com/office/officeart/2005/8/layout/hierarchy3"/>
    <dgm:cxn modelId="{5A3540E3-0569-4B5E-997B-B12560CC1DFF}" type="presParOf" srcId="{B139C4B5-182C-4C4C-BFDB-212B4B9F4ACB}" destId="{F7A46418-988A-4C70-8F32-C16C780C5915}" srcOrd="0" destOrd="0" presId="urn:microsoft.com/office/officeart/2005/8/layout/hierarchy3"/>
    <dgm:cxn modelId="{A19CB66E-4501-469D-826E-105D75D5C1CD}" type="presParOf" srcId="{B139C4B5-182C-4C4C-BFDB-212B4B9F4ACB}" destId="{B48E1D4E-FAC3-4828-B6BB-0A9428FDC435}" srcOrd="1" destOrd="0" presId="urn:microsoft.com/office/officeart/2005/8/layout/hierarchy3"/>
    <dgm:cxn modelId="{5F168828-EFBA-4DB9-9D72-B8DD3A964980}" type="presParOf" srcId="{E360720C-FD70-4BD7-8DE6-24C62652FD59}" destId="{B108AF0D-58A9-4728-99E2-3475D22C9876}" srcOrd="1" destOrd="0" presId="urn:microsoft.com/office/officeart/2005/8/layout/hierarchy3"/>
    <dgm:cxn modelId="{10211CE8-6BF5-44E9-9830-02918388454D}" type="presParOf" srcId="{B108AF0D-58A9-4728-99E2-3475D22C9876}" destId="{D07ECAE3-69A9-45C0-8910-DCE10BE062A2}" srcOrd="0" destOrd="0" presId="urn:microsoft.com/office/officeart/2005/8/layout/hierarchy3"/>
    <dgm:cxn modelId="{3C19CD85-9D34-43CC-83F4-8EB8AF9D27E6}" type="presParOf" srcId="{B108AF0D-58A9-4728-99E2-3475D22C9876}" destId="{7A87F2C7-8A16-495B-99B1-F1F419875DF8}" srcOrd="1" destOrd="0" presId="urn:microsoft.com/office/officeart/2005/8/layout/hierarchy3"/>
    <dgm:cxn modelId="{61EC5AD6-F2E1-40A8-A312-822F39663D52}" type="presParOf" srcId="{B108AF0D-58A9-4728-99E2-3475D22C9876}" destId="{F407E5F4-0460-46A0-8013-7A34CF905AB9}" srcOrd="2" destOrd="0" presId="urn:microsoft.com/office/officeart/2005/8/layout/hierarchy3"/>
    <dgm:cxn modelId="{80B4C5DF-21C3-4232-8082-FD6621F5A2A0}" type="presParOf" srcId="{B108AF0D-58A9-4728-99E2-3475D22C9876}" destId="{150D1D55-1393-4789-BA71-60419F73E47C}" srcOrd="3" destOrd="0" presId="urn:microsoft.com/office/officeart/2005/8/layout/hierarchy3"/>
    <dgm:cxn modelId="{EB9C711C-0DED-450E-ADB7-7F5EF8B740CA}" type="presParOf" srcId="{B108AF0D-58A9-4728-99E2-3475D22C9876}" destId="{BE4C6E2A-25CE-4552-9726-DC984C62F19E}" srcOrd="4" destOrd="0" presId="urn:microsoft.com/office/officeart/2005/8/layout/hierarchy3"/>
    <dgm:cxn modelId="{EB80EB8F-A4E2-4D1F-8884-1162104CACF1}" type="presParOf" srcId="{B108AF0D-58A9-4728-99E2-3475D22C9876}" destId="{01D946E4-D183-48E8-8469-AD7A212E1ED4}" srcOrd="5" destOrd="0" presId="urn:microsoft.com/office/officeart/2005/8/layout/hierarchy3"/>
    <dgm:cxn modelId="{2C0D5182-3ABC-44CA-AFB3-BDFB25E4C9E9}" type="presParOf" srcId="{B108AF0D-58A9-4728-99E2-3475D22C9876}" destId="{890E5599-FA01-4D77-854F-80FC370DE1CA}" srcOrd="6" destOrd="0" presId="urn:microsoft.com/office/officeart/2005/8/layout/hierarchy3"/>
    <dgm:cxn modelId="{4B425D2F-2446-486C-A8E7-9596E691098F}" type="presParOf" srcId="{B108AF0D-58A9-4728-99E2-3475D22C9876}" destId="{7CF2AEAF-E0E2-40AB-96CE-CC61F13E029B}" srcOrd="7" destOrd="0" presId="urn:microsoft.com/office/officeart/2005/8/layout/hierarchy3"/>
    <dgm:cxn modelId="{A40CBEE7-09D2-4E0E-B1CB-C590FCEE0CF1}" type="presParOf" srcId="{B108AF0D-58A9-4728-99E2-3475D22C9876}" destId="{AE0583D8-300D-415E-A6E6-C4B48E0F82D4}" srcOrd="8" destOrd="0" presId="urn:microsoft.com/office/officeart/2005/8/layout/hierarchy3"/>
    <dgm:cxn modelId="{D6D1E014-8172-46C6-AC30-5D633C19E92D}" type="presParOf" srcId="{B108AF0D-58A9-4728-99E2-3475D22C9876}" destId="{0E701FB0-C95F-42B2-9F4F-5504C76768D4}" srcOrd="9" destOrd="0" presId="urn:microsoft.com/office/officeart/2005/8/layout/hierarchy3"/>
    <dgm:cxn modelId="{EE0AFB57-A3E0-4934-B241-B18206C9AABF}" type="presParOf" srcId="{D8D49D92-BA21-4DFB-8800-949D9B74F9F5}" destId="{61DD7D85-A18B-4EF2-92C5-BF3B7999E8E0}" srcOrd="2" destOrd="0" presId="urn:microsoft.com/office/officeart/2005/8/layout/hierarchy3"/>
    <dgm:cxn modelId="{4B1EB981-FFBA-4039-B2E7-43B51C2FAA89}" type="presParOf" srcId="{61DD7D85-A18B-4EF2-92C5-BF3B7999E8E0}" destId="{C39E03C8-09DD-4076-A0A3-B17D15CB6D8A}" srcOrd="0" destOrd="0" presId="urn:microsoft.com/office/officeart/2005/8/layout/hierarchy3"/>
    <dgm:cxn modelId="{356B88C5-B9AE-4A86-859F-E8B3EF188723}" type="presParOf" srcId="{C39E03C8-09DD-4076-A0A3-B17D15CB6D8A}" destId="{F53AE718-BE8B-49F2-827C-16C4D8FE736E}" srcOrd="0" destOrd="0" presId="urn:microsoft.com/office/officeart/2005/8/layout/hierarchy3"/>
    <dgm:cxn modelId="{B387AF38-6CA8-4548-8B68-259B67147776}" type="presParOf" srcId="{C39E03C8-09DD-4076-A0A3-B17D15CB6D8A}" destId="{952A2912-A97E-4937-BDDD-A7A6C2774176}" srcOrd="1" destOrd="0" presId="urn:microsoft.com/office/officeart/2005/8/layout/hierarchy3"/>
    <dgm:cxn modelId="{CBDDFE7A-214E-4472-BEC8-08F05ACC000C}" type="presParOf" srcId="{61DD7D85-A18B-4EF2-92C5-BF3B7999E8E0}" destId="{B4FF7C66-A357-4170-8EC0-1597C26EE72A}" srcOrd="1" destOrd="0" presId="urn:microsoft.com/office/officeart/2005/8/layout/hierarchy3"/>
    <dgm:cxn modelId="{B7CD6A31-D8C0-4C29-AFD6-AEE0696830A4}" type="presParOf" srcId="{B4FF7C66-A357-4170-8EC0-1597C26EE72A}" destId="{441EA593-FAC4-4406-86FE-8F4D76ADB94C}" srcOrd="0" destOrd="0" presId="urn:microsoft.com/office/officeart/2005/8/layout/hierarchy3"/>
    <dgm:cxn modelId="{44912C66-E812-41BB-A329-6855F3CB6055}" type="presParOf" srcId="{B4FF7C66-A357-4170-8EC0-1597C26EE72A}" destId="{2CE18B87-2FCC-486F-94C3-032065A3BF40}" srcOrd="1" destOrd="0" presId="urn:microsoft.com/office/officeart/2005/8/layout/hierarchy3"/>
    <dgm:cxn modelId="{9D1A395C-8190-41AC-9790-384BBDB960B3}" type="presParOf" srcId="{B4FF7C66-A357-4170-8EC0-1597C26EE72A}" destId="{BFD125FF-5CCC-4FEA-AF44-A71F49A13BA4}" srcOrd="2" destOrd="0" presId="urn:microsoft.com/office/officeart/2005/8/layout/hierarchy3"/>
    <dgm:cxn modelId="{B562C906-D906-4A07-9D62-22BAD7D5988C}" type="presParOf" srcId="{B4FF7C66-A357-4170-8EC0-1597C26EE72A}" destId="{E7293322-F1DA-4F26-8984-D29AEF15A9A5}" srcOrd="3" destOrd="0" presId="urn:microsoft.com/office/officeart/2005/8/layout/hierarchy3"/>
    <dgm:cxn modelId="{2F6B0FD4-C237-4BA1-B49B-4C89E7814FE2}" type="presParOf" srcId="{B4FF7C66-A357-4170-8EC0-1597C26EE72A}" destId="{0CED4422-C0F1-4D95-AD4D-1582262DDF60}" srcOrd="4" destOrd="0" presId="urn:microsoft.com/office/officeart/2005/8/layout/hierarchy3"/>
    <dgm:cxn modelId="{D6313242-5F38-41AF-8306-491A8657394B}" type="presParOf" srcId="{B4FF7C66-A357-4170-8EC0-1597C26EE72A}" destId="{DBC7980C-AC3E-4C5F-895B-6D0162EA0E3E}" srcOrd="5" destOrd="0" presId="urn:microsoft.com/office/officeart/2005/8/layout/hierarchy3"/>
    <dgm:cxn modelId="{1B727A55-15C8-4A86-9A7D-C85C65B80D0E}" type="presParOf" srcId="{D8D49D92-BA21-4DFB-8800-949D9B74F9F5}" destId="{A669851D-60D5-4066-A9A2-307F9AB4953A}" srcOrd="3" destOrd="0" presId="urn:microsoft.com/office/officeart/2005/8/layout/hierarchy3"/>
    <dgm:cxn modelId="{CF919DE7-DE72-4986-8718-D422E1257CDA}" type="presParOf" srcId="{A669851D-60D5-4066-A9A2-307F9AB4953A}" destId="{BAF6C1A4-3923-4517-A954-FBE50913063C}" srcOrd="0" destOrd="0" presId="urn:microsoft.com/office/officeart/2005/8/layout/hierarchy3"/>
    <dgm:cxn modelId="{BE26DAFD-E2FD-4D72-84D2-449117FA41C7}" type="presParOf" srcId="{BAF6C1A4-3923-4517-A954-FBE50913063C}" destId="{C7108204-B7F2-4AD7-8469-4D1B8CDA0EE8}" srcOrd="0" destOrd="0" presId="urn:microsoft.com/office/officeart/2005/8/layout/hierarchy3"/>
    <dgm:cxn modelId="{A316D6EA-5EB7-4EA4-B46C-B1083E6528A5}" type="presParOf" srcId="{BAF6C1A4-3923-4517-A954-FBE50913063C}" destId="{A94C4324-73C7-4138-8DC2-64F0445A43AA}" srcOrd="1" destOrd="0" presId="urn:microsoft.com/office/officeart/2005/8/layout/hierarchy3"/>
    <dgm:cxn modelId="{F134675B-41EA-405C-A6D8-4E67B8CB6253}" type="presParOf" srcId="{A669851D-60D5-4066-A9A2-307F9AB4953A}" destId="{84372765-0859-4808-B1A7-36CD1AA51B8A}" srcOrd="1" destOrd="0" presId="urn:microsoft.com/office/officeart/2005/8/layout/hierarchy3"/>
    <dgm:cxn modelId="{6F8D6D4D-A461-46AE-9107-AC0E2DB40375}" type="presParOf" srcId="{84372765-0859-4808-B1A7-36CD1AA51B8A}" destId="{9071CA37-34B0-4563-A23A-8D4B62046A19}" srcOrd="0" destOrd="0" presId="urn:microsoft.com/office/officeart/2005/8/layout/hierarchy3"/>
    <dgm:cxn modelId="{58C86ADA-4E2B-4342-97EF-1B55F5734A75}" type="presParOf" srcId="{84372765-0859-4808-B1A7-36CD1AA51B8A}" destId="{21AB4554-A37F-4C85-9474-399CF7FAF41F}" srcOrd="1" destOrd="0" presId="urn:microsoft.com/office/officeart/2005/8/layout/hierarchy3"/>
    <dgm:cxn modelId="{07A4C29F-9C45-4BC6-A4D7-780113584D28}" type="presParOf" srcId="{84372765-0859-4808-B1A7-36CD1AA51B8A}" destId="{4DFA6D94-CD60-45FE-973C-9A8ED0CEB4AA}" srcOrd="2" destOrd="0" presId="urn:microsoft.com/office/officeart/2005/8/layout/hierarchy3"/>
    <dgm:cxn modelId="{7AC9191D-559F-42F5-962C-10A1BA52E26B}" type="presParOf" srcId="{84372765-0859-4808-B1A7-36CD1AA51B8A}" destId="{1955BE5F-8C73-48E1-B6BC-24D2D6905849}" srcOrd="3" destOrd="0" presId="urn:microsoft.com/office/officeart/2005/8/layout/hierarchy3"/>
    <dgm:cxn modelId="{E9B34EC3-1458-496A-B4FF-9AAA093DA617}" type="presParOf" srcId="{84372765-0859-4808-B1A7-36CD1AA51B8A}" destId="{8563E520-DE61-4E8F-B2F3-B3F50D87571B}" srcOrd="4" destOrd="0" presId="urn:microsoft.com/office/officeart/2005/8/layout/hierarchy3"/>
    <dgm:cxn modelId="{54B25A24-C4FA-4C27-A546-34845658DDAF}" type="presParOf" srcId="{84372765-0859-4808-B1A7-36CD1AA51B8A}" destId="{692B00A3-C501-4A23-8521-29B2BDB214E5}" srcOrd="5" destOrd="0" presId="urn:microsoft.com/office/officeart/2005/8/layout/hierarchy3"/>
    <dgm:cxn modelId="{9609E20A-5E0D-492A-B0F4-3A135D8A5D32}" type="presParOf" srcId="{D8D49D92-BA21-4DFB-8800-949D9B74F9F5}" destId="{02A737DA-9200-41C6-9F09-6AA75B5AEEEF}" srcOrd="4" destOrd="0" presId="urn:microsoft.com/office/officeart/2005/8/layout/hierarchy3"/>
    <dgm:cxn modelId="{B344E46B-0D9E-4C3A-8D24-9516AA09DCDE}" type="presParOf" srcId="{02A737DA-9200-41C6-9F09-6AA75B5AEEEF}" destId="{8F57E061-2446-4791-A389-2CF3C7868992}" srcOrd="0" destOrd="0" presId="urn:microsoft.com/office/officeart/2005/8/layout/hierarchy3"/>
    <dgm:cxn modelId="{0141FDCD-5832-48CB-92FC-29B359558487}" type="presParOf" srcId="{8F57E061-2446-4791-A389-2CF3C7868992}" destId="{4CF69008-F5FF-4A6D-AB5C-C420C55D0355}" srcOrd="0" destOrd="0" presId="urn:microsoft.com/office/officeart/2005/8/layout/hierarchy3"/>
    <dgm:cxn modelId="{3D0B8590-399B-4131-8FBB-C910A80514F6}" type="presParOf" srcId="{8F57E061-2446-4791-A389-2CF3C7868992}" destId="{62D5146A-E3CF-4F4A-B46E-DA8F9A1A0AAB}" srcOrd="1" destOrd="0" presId="urn:microsoft.com/office/officeart/2005/8/layout/hierarchy3"/>
    <dgm:cxn modelId="{2BA4BF3F-3AF6-4DF4-996A-1EA92638D533}" type="presParOf" srcId="{02A737DA-9200-41C6-9F09-6AA75B5AEEEF}" destId="{37099B26-3BA7-4F45-9D0B-A3D809B05EE9}" srcOrd="1" destOrd="0" presId="urn:microsoft.com/office/officeart/2005/8/layout/hierarchy3"/>
    <dgm:cxn modelId="{AF9A716D-F96A-482F-9B57-CD44770E32B1}" type="presParOf" srcId="{37099B26-3BA7-4F45-9D0B-A3D809B05EE9}" destId="{ADC2635C-EE2E-4116-AD9E-36CF91E72D18}" srcOrd="0" destOrd="0" presId="urn:microsoft.com/office/officeart/2005/8/layout/hierarchy3"/>
    <dgm:cxn modelId="{249A5F18-046C-4D0B-ABB6-0A4BED8E8D73}" type="presParOf" srcId="{37099B26-3BA7-4F45-9D0B-A3D809B05EE9}" destId="{8B26D20E-CCA9-4500-AC0B-B638371EDCA7}" srcOrd="1" destOrd="0" presId="urn:microsoft.com/office/officeart/2005/8/layout/hierarchy3"/>
    <dgm:cxn modelId="{2E2142F9-6414-4550-9D32-79AC861DCFF7}" type="presParOf" srcId="{37099B26-3BA7-4F45-9D0B-A3D809B05EE9}" destId="{16E366A7-9F88-4876-843E-1CC5B7D7292D}" srcOrd="2" destOrd="0" presId="urn:microsoft.com/office/officeart/2005/8/layout/hierarchy3"/>
    <dgm:cxn modelId="{392420A6-1072-4F09-8EEE-D6E70AFD2F03}" type="presParOf" srcId="{37099B26-3BA7-4F45-9D0B-A3D809B05EE9}" destId="{800C6760-0B05-4AEA-A679-C2D5257B60C4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1FB258-BA61-41A9-9D55-2C49DC17B6AE}">
      <dsp:nvSpPr>
        <dsp:cNvPr id="0" name=""/>
        <dsp:cNvSpPr/>
      </dsp:nvSpPr>
      <dsp:spPr>
        <a:xfrm>
          <a:off x="5508" y="83971"/>
          <a:ext cx="1878282" cy="939141"/>
        </a:xfrm>
        <a:prstGeom prst="roundRect">
          <a:avLst>
            <a:gd name="adj" fmla="val 10000"/>
          </a:avLst>
        </a:prstGeom>
        <a:solidFill>
          <a:schemeClr val="accent5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1. Planeación y preparación</a:t>
          </a:r>
          <a:endParaRPr lang="es-CO" sz="1800" kern="1200" dirty="0"/>
        </a:p>
      </dsp:txBody>
      <dsp:txXfrm>
        <a:off x="33015" y="111478"/>
        <a:ext cx="1823268" cy="884127"/>
      </dsp:txXfrm>
    </dsp:sp>
    <dsp:sp modelId="{DECCC392-F0F5-435A-BB9E-624A683B6B89}">
      <dsp:nvSpPr>
        <dsp:cNvPr id="0" name=""/>
        <dsp:cNvSpPr/>
      </dsp:nvSpPr>
      <dsp:spPr>
        <a:xfrm>
          <a:off x="193336" y="1023112"/>
          <a:ext cx="187828" cy="7043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4355"/>
              </a:lnTo>
              <a:lnTo>
                <a:pt x="187828" y="70435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22DAA-F6E0-4BCB-BAF2-FE093ED8584A}">
      <dsp:nvSpPr>
        <dsp:cNvPr id="0" name=""/>
        <dsp:cNvSpPr/>
      </dsp:nvSpPr>
      <dsp:spPr>
        <a:xfrm>
          <a:off x="381164" y="1257898"/>
          <a:ext cx="1502625" cy="939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smtClean="0"/>
            <a:t>1.1 Priorización de cultivos/cadenas de valor</a:t>
          </a:r>
          <a:endParaRPr lang="es-CO" sz="1050" kern="1200" dirty="0"/>
        </a:p>
      </dsp:txBody>
      <dsp:txXfrm>
        <a:off x="408671" y="1285405"/>
        <a:ext cx="1447611" cy="884127"/>
      </dsp:txXfrm>
    </dsp:sp>
    <dsp:sp modelId="{C66448CE-FE6C-45ED-BFCB-8F2DF0C9101C}">
      <dsp:nvSpPr>
        <dsp:cNvPr id="0" name=""/>
        <dsp:cNvSpPr/>
      </dsp:nvSpPr>
      <dsp:spPr>
        <a:xfrm>
          <a:off x="193336" y="1023112"/>
          <a:ext cx="187828" cy="1878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8282"/>
              </a:lnTo>
              <a:lnTo>
                <a:pt x="187828" y="187828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B95756-2EEB-4B1D-99DE-30815CB3F841}">
      <dsp:nvSpPr>
        <dsp:cNvPr id="0" name=""/>
        <dsp:cNvSpPr/>
      </dsp:nvSpPr>
      <dsp:spPr>
        <a:xfrm>
          <a:off x="381164" y="2431824"/>
          <a:ext cx="1502625" cy="939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smtClean="0"/>
            <a:t>1.2 Comités consultivos</a:t>
          </a:r>
          <a:endParaRPr lang="es-CO" sz="1050" kern="1200" dirty="0"/>
        </a:p>
      </dsp:txBody>
      <dsp:txXfrm>
        <a:off x="408671" y="2459331"/>
        <a:ext cx="1447611" cy="884127"/>
      </dsp:txXfrm>
    </dsp:sp>
    <dsp:sp modelId="{F7A46418-988A-4C70-8F32-C16C780C5915}">
      <dsp:nvSpPr>
        <dsp:cNvPr id="0" name=""/>
        <dsp:cNvSpPr/>
      </dsp:nvSpPr>
      <dsp:spPr>
        <a:xfrm>
          <a:off x="2353361" y="83971"/>
          <a:ext cx="1878282" cy="939141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2. Análisis general</a:t>
          </a:r>
          <a:endParaRPr lang="es-CO" sz="1800" kern="1200" dirty="0"/>
        </a:p>
      </dsp:txBody>
      <dsp:txXfrm>
        <a:off x="2380868" y="111478"/>
        <a:ext cx="1823268" cy="884127"/>
      </dsp:txXfrm>
    </dsp:sp>
    <dsp:sp modelId="{D07ECAE3-69A9-45C0-8910-DCE10BE062A2}">
      <dsp:nvSpPr>
        <dsp:cNvPr id="0" name=""/>
        <dsp:cNvSpPr/>
      </dsp:nvSpPr>
      <dsp:spPr>
        <a:xfrm>
          <a:off x="2541189" y="1023112"/>
          <a:ext cx="187828" cy="823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3504"/>
              </a:lnTo>
              <a:lnTo>
                <a:pt x="187828" y="82350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87F2C7-8A16-495B-99B1-F1F419875DF8}">
      <dsp:nvSpPr>
        <dsp:cNvPr id="0" name=""/>
        <dsp:cNvSpPr/>
      </dsp:nvSpPr>
      <dsp:spPr>
        <a:xfrm>
          <a:off x="2729017" y="1257898"/>
          <a:ext cx="1502625" cy="11774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smtClean="0"/>
            <a:t>2.1 Establecimiento de línea base y construcción de indicadores a nivel </a:t>
          </a:r>
          <a:r>
            <a:rPr lang="es-CO" sz="1050" u="sng" kern="1200" dirty="0" smtClean="0"/>
            <a:t>nacional</a:t>
          </a:r>
          <a:r>
            <a:rPr lang="es-CO" sz="1050" kern="1200" dirty="0" smtClean="0"/>
            <a:t> para las cinco cadenas (rendimiento, costos, ingresos e indicadores ambientales y uso eficiente de uso de los recursos)</a:t>
          </a:r>
          <a:endParaRPr lang="es-CO" sz="1050" b="1" kern="1200" dirty="0"/>
        </a:p>
      </dsp:txBody>
      <dsp:txXfrm>
        <a:off x="2763503" y="1292384"/>
        <a:ext cx="1433653" cy="1108466"/>
      </dsp:txXfrm>
    </dsp:sp>
    <dsp:sp modelId="{F407E5F4-0460-46A0-8013-7A34CF905AB9}">
      <dsp:nvSpPr>
        <dsp:cNvPr id="0" name=""/>
        <dsp:cNvSpPr/>
      </dsp:nvSpPr>
      <dsp:spPr>
        <a:xfrm>
          <a:off x="2541189" y="1023112"/>
          <a:ext cx="187828" cy="19921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2129"/>
              </a:lnTo>
              <a:lnTo>
                <a:pt x="187828" y="199212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0D1D55-1393-4789-BA71-60419F73E47C}">
      <dsp:nvSpPr>
        <dsp:cNvPr id="0" name=""/>
        <dsp:cNvSpPr/>
      </dsp:nvSpPr>
      <dsp:spPr>
        <a:xfrm>
          <a:off x="2729017" y="2670122"/>
          <a:ext cx="1502625" cy="6902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smtClean="0"/>
            <a:t>2.2 Lista amplia y general de opciones tecnológicas con potencial de aporte al crecimiento verde</a:t>
          </a:r>
          <a:endParaRPr lang="es-CO" sz="1050" kern="1200" dirty="0"/>
        </a:p>
      </dsp:txBody>
      <dsp:txXfrm>
        <a:off x="2749233" y="2690338"/>
        <a:ext cx="1462193" cy="649808"/>
      </dsp:txXfrm>
    </dsp:sp>
    <dsp:sp modelId="{BE4C6E2A-25CE-4552-9726-DC984C62F19E}">
      <dsp:nvSpPr>
        <dsp:cNvPr id="0" name=""/>
        <dsp:cNvSpPr/>
      </dsp:nvSpPr>
      <dsp:spPr>
        <a:xfrm>
          <a:off x="2541189" y="1023112"/>
          <a:ext cx="187828" cy="29259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5955"/>
              </a:lnTo>
              <a:lnTo>
                <a:pt x="187828" y="292595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D946E4-D183-48E8-8469-AD7A212E1ED4}">
      <dsp:nvSpPr>
        <dsp:cNvPr id="0" name=""/>
        <dsp:cNvSpPr/>
      </dsp:nvSpPr>
      <dsp:spPr>
        <a:xfrm>
          <a:off x="2729017" y="3595148"/>
          <a:ext cx="1502625" cy="7078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smtClean="0"/>
            <a:t>2.3 Priorización de cinco tecnologías o medidas por cultivo</a:t>
          </a:r>
          <a:endParaRPr lang="es-CO" sz="1050" kern="1200" dirty="0"/>
        </a:p>
      </dsp:txBody>
      <dsp:txXfrm>
        <a:off x="2749749" y="3615880"/>
        <a:ext cx="1461161" cy="666376"/>
      </dsp:txXfrm>
    </dsp:sp>
    <dsp:sp modelId="{890E5599-FA01-4D77-854F-80FC370DE1CA}">
      <dsp:nvSpPr>
        <dsp:cNvPr id="0" name=""/>
        <dsp:cNvSpPr/>
      </dsp:nvSpPr>
      <dsp:spPr>
        <a:xfrm>
          <a:off x="2541189" y="1023112"/>
          <a:ext cx="187828" cy="39393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9354"/>
              </a:lnTo>
              <a:lnTo>
                <a:pt x="187828" y="393935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F2AEAF-E0E2-40AB-96CE-CC61F13E029B}">
      <dsp:nvSpPr>
        <dsp:cNvPr id="0" name=""/>
        <dsp:cNvSpPr/>
      </dsp:nvSpPr>
      <dsp:spPr>
        <a:xfrm>
          <a:off x="2729017" y="4537773"/>
          <a:ext cx="1502625" cy="849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smtClean="0"/>
            <a:t>2.4 Definición de los dominios de recomendación (o áreas potenciales de implementación) de cada tecnología</a:t>
          </a:r>
          <a:endParaRPr lang="es-CO" sz="1050" kern="1200" dirty="0"/>
        </a:p>
      </dsp:txBody>
      <dsp:txXfrm>
        <a:off x="2753895" y="4562651"/>
        <a:ext cx="1452869" cy="799631"/>
      </dsp:txXfrm>
    </dsp:sp>
    <dsp:sp modelId="{AE0583D8-300D-415E-A6E6-C4B48E0F82D4}">
      <dsp:nvSpPr>
        <dsp:cNvPr id="0" name=""/>
        <dsp:cNvSpPr/>
      </dsp:nvSpPr>
      <dsp:spPr>
        <a:xfrm>
          <a:off x="2541189" y="1023112"/>
          <a:ext cx="187828" cy="5025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25584"/>
              </a:lnTo>
              <a:lnTo>
                <a:pt x="187828" y="502558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01FB0-C95F-42B2-9F4F-5504C76768D4}">
      <dsp:nvSpPr>
        <dsp:cNvPr id="0" name=""/>
        <dsp:cNvSpPr/>
      </dsp:nvSpPr>
      <dsp:spPr>
        <a:xfrm>
          <a:off x="2729017" y="5621946"/>
          <a:ext cx="1502625" cy="853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smtClean="0"/>
            <a:t>2.5 Estimación del impacto de cada tecnología o medida sobre los indicadores a nivel nacional</a:t>
          </a:r>
          <a:endParaRPr lang="es-CO" sz="1050" kern="1200" dirty="0"/>
        </a:p>
      </dsp:txBody>
      <dsp:txXfrm>
        <a:off x="2754015" y="5646944"/>
        <a:ext cx="1452629" cy="803504"/>
      </dsp:txXfrm>
    </dsp:sp>
    <dsp:sp modelId="{F53AE718-BE8B-49F2-827C-16C4D8FE736E}">
      <dsp:nvSpPr>
        <dsp:cNvPr id="0" name=""/>
        <dsp:cNvSpPr/>
      </dsp:nvSpPr>
      <dsp:spPr>
        <a:xfrm>
          <a:off x="4701214" y="83971"/>
          <a:ext cx="1878282" cy="939141"/>
        </a:xfrm>
        <a:prstGeom prst="roundRect">
          <a:avLst>
            <a:gd name="adj" fmla="val 10000"/>
          </a:avLst>
        </a:prstGeom>
        <a:solidFill>
          <a:srgbClr val="829A7E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3. Análisis detallado</a:t>
          </a:r>
          <a:endParaRPr lang="es-CO" sz="1800" b="1" kern="1200" dirty="0"/>
        </a:p>
      </dsp:txBody>
      <dsp:txXfrm>
        <a:off x="4728721" y="111478"/>
        <a:ext cx="1823268" cy="884127"/>
      </dsp:txXfrm>
    </dsp:sp>
    <dsp:sp modelId="{441EA593-FAC4-4406-86FE-8F4D76ADB94C}">
      <dsp:nvSpPr>
        <dsp:cNvPr id="0" name=""/>
        <dsp:cNvSpPr/>
      </dsp:nvSpPr>
      <dsp:spPr>
        <a:xfrm>
          <a:off x="4889042" y="1023112"/>
          <a:ext cx="139098" cy="2211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1273"/>
              </a:lnTo>
              <a:lnTo>
                <a:pt x="139098" y="221127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E18B87-2FCC-486F-94C3-032065A3BF40}">
      <dsp:nvSpPr>
        <dsp:cNvPr id="0" name=""/>
        <dsp:cNvSpPr/>
      </dsp:nvSpPr>
      <dsp:spPr>
        <a:xfrm>
          <a:off x="5028140" y="2764815"/>
          <a:ext cx="1502625" cy="939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smtClean="0"/>
            <a:t>3.2 Selección de una tecnologías promisorias (una por cadena)</a:t>
          </a:r>
          <a:endParaRPr lang="es-CO" sz="1050" kern="1200" dirty="0"/>
        </a:p>
      </dsp:txBody>
      <dsp:txXfrm>
        <a:off x="5055647" y="2792322"/>
        <a:ext cx="1447611" cy="884127"/>
      </dsp:txXfrm>
    </dsp:sp>
    <dsp:sp modelId="{BFD125FF-5CCC-4FEA-AF44-A71F49A13BA4}">
      <dsp:nvSpPr>
        <dsp:cNvPr id="0" name=""/>
        <dsp:cNvSpPr/>
      </dsp:nvSpPr>
      <dsp:spPr>
        <a:xfrm>
          <a:off x="4889042" y="1023112"/>
          <a:ext cx="167076" cy="3381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1950"/>
              </a:lnTo>
              <a:lnTo>
                <a:pt x="167076" y="338195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293322-F1DA-4F26-8984-D29AEF15A9A5}">
      <dsp:nvSpPr>
        <dsp:cNvPr id="0" name=""/>
        <dsp:cNvSpPr/>
      </dsp:nvSpPr>
      <dsp:spPr>
        <a:xfrm>
          <a:off x="5056119" y="3935493"/>
          <a:ext cx="1502625" cy="939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smtClean="0"/>
            <a:t>3.3 Estimación del impacto de cada tecnología o medida sobre los indicadores a nivel regional</a:t>
          </a:r>
          <a:endParaRPr lang="es-CO" sz="1050" kern="1200" dirty="0"/>
        </a:p>
      </dsp:txBody>
      <dsp:txXfrm>
        <a:off x="5083626" y="3963000"/>
        <a:ext cx="1447611" cy="884127"/>
      </dsp:txXfrm>
    </dsp:sp>
    <dsp:sp modelId="{0CED4422-C0F1-4D95-AD4D-1582262DDF60}">
      <dsp:nvSpPr>
        <dsp:cNvPr id="0" name=""/>
        <dsp:cNvSpPr/>
      </dsp:nvSpPr>
      <dsp:spPr>
        <a:xfrm>
          <a:off x="4889042" y="1023112"/>
          <a:ext cx="128714" cy="933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3276"/>
              </a:lnTo>
              <a:lnTo>
                <a:pt x="128714" y="93327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C7980C-AC3E-4C5F-895B-6D0162EA0E3E}">
      <dsp:nvSpPr>
        <dsp:cNvPr id="0" name=""/>
        <dsp:cNvSpPr/>
      </dsp:nvSpPr>
      <dsp:spPr>
        <a:xfrm>
          <a:off x="5017757" y="1349605"/>
          <a:ext cx="1502625" cy="12135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smtClean="0"/>
            <a:t>3.1 Construcción de indicadores a nivel </a:t>
          </a:r>
          <a:r>
            <a:rPr lang="es-CO" sz="1050" u="sng" kern="1200" dirty="0" smtClean="0"/>
            <a:t>departamental</a:t>
          </a:r>
          <a:r>
            <a:rPr lang="es-CO" sz="1050" kern="1200" dirty="0" smtClean="0"/>
            <a:t> para las cinco cadenas (rendimiento, costos, ingresos e indicadores ambientales y uso eficiente de uso de los recursos)</a:t>
          </a:r>
          <a:endParaRPr lang="es-CO" sz="1050" kern="1200" dirty="0"/>
        </a:p>
      </dsp:txBody>
      <dsp:txXfrm>
        <a:off x="5053301" y="1385149"/>
        <a:ext cx="1431537" cy="1142479"/>
      </dsp:txXfrm>
    </dsp:sp>
    <dsp:sp modelId="{C7108204-B7F2-4AD7-8469-4D1B8CDA0EE8}">
      <dsp:nvSpPr>
        <dsp:cNvPr id="0" name=""/>
        <dsp:cNvSpPr/>
      </dsp:nvSpPr>
      <dsp:spPr>
        <a:xfrm>
          <a:off x="7049067" y="83971"/>
          <a:ext cx="1878282" cy="9391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O" sz="1800" b="1" kern="1200" dirty="0" smtClean="0"/>
            <a:t>4. Análisis de barreras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800" kern="1200" dirty="0"/>
        </a:p>
      </dsp:txBody>
      <dsp:txXfrm>
        <a:off x="7076574" y="111478"/>
        <a:ext cx="1823268" cy="884127"/>
      </dsp:txXfrm>
    </dsp:sp>
    <dsp:sp modelId="{9071CA37-34B0-4563-A23A-8D4B62046A19}">
      <dsp:nvSpPr>
        <dsp:cNvPr id="0" name=""/>
        <dsp:cNvSpPr/>
      </dsp:nvSpPr>
      <dsp:spPr>
        <a:xfrm>
          <a:off x="7236895" y="1023112"/>
          <a:ext cx="187828" cy="7043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4355"/>
              </a:lnTo>
              <a:lnTo>
                <a:pt x="187828" y="70435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B4554-A37F-4C85-9474-399CF7FAF41F}">
      <dsp:nvSpPr>
        <dsp:cNvPr id="0" name=""/>
        <dsp:cNvSpPr/>
      </dsp:nvSpPr>
      <dsp:spPr>
        <a:xfrm>
          <a:off x="7424723" y="1257898"/>
          <a:ext cx="1502625" cy="939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smtClean="0"/>
            <a:t>4.1 Identificación de barreras de implementación</a:t>
          </a:r>
          <a:endParaRPr lang="es-CO" sz="1050" kern="1200" dirty="0"/>
        </a:p>
      </dsp:txBody>
      <dsp:txXfrm>
        <a:off x="7452230" y="1285405"/>
        <a:ext cx="1447611" cy="884127"/>
      </dsp:txXfrm>
    </dsp:sp>
    <dsp:sp modelId="{4DFA6D94-CD60-45FE-973C-9A8ED0CEB4AA}">
      <dsp:nvSpPr>
        <dsp:cNvPr id="0" name=""/>
        <dsp:cNvSpPr/>
      </dsp:nvSpPr>
      <dsp:spPr>
        <a:xfrm>
          <a:off x="7236895" y="1023112"/>
          <a:ext cx="187828" cy="1878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8282"/>
              </a:lnTo>
              <a:lnTo>
                <a:pt x="187828" y="187828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55BE5F-8C73-48E1-B6BC-24D2D6905849}">
      <dsp:nvSpPr>
        <dsp:cNvPr id="0" name=""/>
        <dsp:cNvSpPr/>
      </dsp:nvSpPr>
      <dsp:spPr>
        <a:xfrm>
          <a:off x="7424723" y="2431824"/>
          <a:ext cx="1502625" cy="939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smtClean="0"/>
            <a:t>4.2 Análisis de las barreras y opciones para superarlas</a:t>
          </a:r>
          <a:endParaRPr lang="es-CO" sz="1050" kern="1200" dirty="0"/>
        </a:p>
      </dsp:txBody>
      <dsp:txXfrm>
        <a:off x="7452230" y="2459331"/>
        <a:ext cx="1447611" cy="884127"/>
      </dsp:txXfrm>
    </dsp:sp>
    <dsp:sp modelId="{8563E520-DE61-4E8F-B2F3-B3F50D87571B}">
      <dsp:nvSpPr>
        <dsp:cNvPr id="0" name=""/>
        <dsp:cNvSpPr/>
      </dsp:nvSpPr>
      <dsp:spPr>
        <a:xfrm>
          <a:off x="7236895" y="1023112"/>
          <a:ext cx="187828" cy="30522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2208"/>
              </a:lnTo>
              <a:lnTo>
                <a:pt x="187828" y="305220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2B00A3-C501-4A23-8521-29B2BDB214E5}">
      <dsp:nvSpPr>
        <dsp:cNvPr id="0" name=""/>
        <dsp:cNvSpPr/>
      </dsp:nvSpPr>
      <dsp:spPr>
        <a:xfrm>
          <a:off x="7424723" y="3605751"/>
          <a:ext cx="1502625" cy="939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smtClean="0"/>
            <a:t>4.3 Costos de acciones necesarias para superar las barreras</a:t>
          </a:r>
          <a:endParaRPr lang="es-CO" sz="1050" kern="1200" dirty="0"/>
        </a:p>
      </dsp:txBody>
      <dsp:txXfrm>
        <a:off x="7452230" y="3633258"/>
        <a:ext cx="1447611" cy="884127"/>
      </dsp:txXfrm>
    </dsp:sp>
    <dsp:sp modelId="{4CF69008-F5FF-4A6D-AB5C-C420C55D0355}">
      <dsp:nvSpPr>
        <dsp:cNvPr id="0" name=""/>
        <dsp:cNvSpPr/>
      </dsp:nvSpPr>
      <dsp:spPr>
        <a:xfrm>
          <a:off x="9396920" y="83971"/>
          <a:ext cx="1878282" cy="9391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O" sz="1800" b="1" kern="1200" dirty="0" smtClean="0"/>
            <a:t>5. Recomendaciones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800" kern="1200" dirty="0"/>
        </a:p>
      </dsp:txBody>
      <dsp:txXfrm>
        <a:off x="9424427" y="111478"/>
        <a:ext cx="1823268" cy="884127"/>
      </dsp:txXfrm>
    </dsp:sp>
    <dsp:sp modelId="{ADC2635C-EE2E-4116-AD9E-36CF91E72D18}">
      <dsp:nvSpPr>
        <dsp:cNvPr id="0" name=""/>
        <dsp:cNvSpPr/>
      </dsp:nvSpPr>
      <dsp:spPr>
        <a:xfrm>
          <a:off x="9584748" y="1023112"/>
          <a:ext cx="187828" cy="7043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4355"/>
              </a:lnTo>
              <a:lnTo>
                <a:pt x="187828" y="70435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26D20E-CCA9-4500-AC0B-B638371EDCA7}">
      <dsp:nvSpPr>
        <dsp:cNvPr id="0" name=""/>
        <dsp:cNvSpPr/>
      </dsp:nvSpPr>
      <dsp:spPr>
        <a:xfrm>
          <a:off x="9772576" y="1257898"/>
          <a:ext cx="1502625" cy="939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smtClean="0"/>
            <a:t>5.1 Recomendaciones técnicas y de política generales</a:t>
          </a:r>
          <a:endParaRPr lang="es-CO" sz="1050" kern="1200" dirty="0"/>
        </a:p>
      </dsp:txBody>
      <dsp:txXfrm>
        <a:off x="9800083" y="1285405"/>
        <a:ext cx="1447611" cy="884127"/>
      </dsp:txXfrm>
    </dsp:sp>
    <dsp:sp modelId="{16E366A7-9F88-4876-843E-1CC5B7D7292D}">
      <dsp:nvSpPr>
        <dsp:cNvPr id="0" name=""/>
        <dsp:cNvSpPr/>
      </dsp:nvSpPr>
      <dsp:spPr>
        <a:xfrm>
          <a:off x="9584748" y="1023112"/>
          <a:ext cx="187828" cy="1878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8282"/>
              </a:lnTo>
              <a:lnTo>
                <a:pt x="187828" y="187828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0C6760-0B05-4AEA-A679-C2D5257B60C4}">
      <dsp:nvSpPr>
        <dsp:cNvPr id="0" name=""/>
        <dsp:cNvSpPr/>
      </dsp:nvSpPr>
      <dsp:spPr>
        <a:xfrm>
          <a:off x="9772576" y="2431824"/>
          <a:ext cx="1502625" cy="939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smtClean="0"/>
            <a:t>5.2 Recomendaciones técnicas y de políticas específicas</a:t>
          </a:r>
          <a:endParaRPr lang="es-CO" sz="1050" kern="1200" dirty="0"/>
        </a:p>
      </dsp:txBody>
      <dsp:txXfrm>
        <a:off x="9800083" y="2459331"/>
        <a:ext cx="1447611" cy="8841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1FB258-BA61-41A9-9D55-2C49DC17B6AE}">
      <dsp:nvSpPr>
        <dsp:cNvPr id="0" name=""/>
        <dsp:cNvSpPr/>
      </dsp:nvSpPr>
      <dsp:spPr>
        <a:xfrm>
          <a:off x="5508" y="83971"/>
          <a:ext cx="1878282" cy="939141"/>
        </a:xfrm>
        <a:prstGeom prst="roundRect">
          <a:avLst>
            <a:gd name="adj" fmla="val 10000"/>
          </a:avLst>
        </a:prstGeom>
        <a:solidFill>
          <a:schemeClr val="accent5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1. Planeación y preparación</a:t>
          </a:r>
          <a:endParaRPr lang="es-CO" sz="1800" kern="1200" dirty="0"/>
        </a:p>
      </dsp:txBody>
      <dsp:txXfrm>
        <a:off x="33015" y="111478"/>
        <a:ext cx="1823268" cy="884127"/>
      </dsp:txXfrm>
    </dsp:sp>
    <dsp:sp modelId="{DECCC392-F0F5-435A-BB9E-624A683B6B89}">
      <dsp:nvSpPr>
        <dsp:cNvPr id="0" name=""/>
        <dsp:cNvSpPr/>
      </dsp:nvSpPr>
      <dsp:spPr>
        <a:xfrm>
          <a:off x="193336" y="1023112"/>
          <a:ext cx="187828" cy="7043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4355"/>
              </a:lnTo>
              <a:lnTo>
                <a:pt x="187828" y="70435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22DAA-F6E0-4BCB-BAF2-FE093ED8584A}">
      <dsp:nvSpPr>
        <dsp:cNvPr id="0" name=""/>
        <dsp:cNvSpPr/>
      </dsp:nvSpPr>
      <dsp:spPr>
        <a:xfrm>
          <a:off x="381164" y="1257898"/>
          <a:ext cx="1502625" cy="939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smtClean="0"/>
            <a:t>1.1 Priorización de cultivos/cadenas de valor</a:t>
          </a:r>
          <a:endParaRPr lang="es-CO" sz="1050" kern="1200" dirty="0"/>
        </a:p>
      </dsp:txBody>
      <dsp:txXfrm>
        <a:off x="408671" y="1285405"/>
        <a:ext cx="1447611" cy="884127"/>
      </dsp:txXfrm>
    </dsp:sp>
    <dsp:sp modelId="{C66448CE-FE6C-45ED-BFCB-8F2DF0C9101C}">
      <dsp:nvSpPr>
        <dsp:cNvPr id="0" name=""/>
        <dsp:cNvSpPr/>
      </dsp:nvSpPr>
      <dsp:spPr>
        <a:xfrm>
          <a:off x="193336" y="1023112"/>
          <a:ext cx="187828" cy="1878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8282"/>
              </a:lnTo>
              <a:lnTo>
                <a:pt x="187828" y="187828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B95756-2EEB-4B1D-99DE-30815CB3F841}">
      <dsp:nvSpPr>
        <dsp:cNvPr id="0" name=""/>
        <dsp:cNvSpPr/>
      </dsp:nvSpPr>
      <dsp:spPr>
        <a:xfrm>
          <a:off x="381164" y="2431824"/>
          <a:ext cx="1502625" cy="939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smtClean="0"/>
            <a:t>1.2 Comités consultivos</a:t>
          </a:r>
          <a:endParaRPr lang="es-CO" sz="1050" kern="1200" dirty="0"/>
        </a:p>
      </dsp:txBody>
      <dsp:txXfrm>
        <a:off x="408671" y="2459331"/>
        <a:ext cx="1447611" cy="884127"/>
      </dsp:txXfrm>
    </dsp:sp>
    <dsp:sp modelId="{F7A46418-988A-4C70-8F32-C16C780C5915}">
      <dsp:nvSpPr>
        <dsp:cNvPr id="0" name=""/>
        <dsp:cNvSpPr/>
      </dsp:nvSpPr>
      <dsp:spPr>
        <a:xfrm>
          <a:off x="2353361" y="83971"/>
          <a:ext cx="1878282" cy="939141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2. Análisis general</a:t>
          </a:r>
          <a:endParaRPr lang="es-CO" sz="1800" kern="1200" dirty="0"/>
        </a:p>
      </dsp:txBody>
      <dsp:txXfrm>
        <a:off x="2380868" y="111478"/>
        <a:ext cx="1823268" cy="884127"/>
      </dsp:txXfrm>
    </dsp:sp>
    <dsp:sp modelId="{D07ECAE3-69A9-45C0-8910-DCE10BE062A2}">
      <dsp:nvSpPr>
        <dsp:cNvPr id="0" name=""/>
        <dsp:cNvSpPr/>
      </dsp:nvSpPr>
      <dsp:spPr>
        <a:xfrm>
          <a:off x="2541189" y="1023112"/>
          <a:ext cx="187828" cy="823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3504"/>
              </a:lnTo>
              <a:lnTo>
                <a:pt x="187828" y="82350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87F2C7-8A16-495B-99B1-F1F419875DF8}">
      <dsp:nvSpPr>
        <dsp:cNvPr id="0" name=""/>
        <dsp:cNvSpPr/>
      </dsp:nvSpPr>
      <dsp:spPr>
        <a:xfrm>
          <a:off x="2729017" y="1257898"/>
          <a:ext cx="1502625" cy="11774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smtClean="0"/>
            <a:t>2.1 Establecimiento de línea base y construcción de indicadores a nivel </a:t>
          </a:r>
          <a:r>
            <a:rPr lang="es-CO" sz="1050" u="sng" kern="1200" dirty="0" smtClean="0"/>
            <a:t>nacional</a:t>
          </a:r>
          <a:r>
            <a:rPr lang="es-CO" sz="1050" kern="1200" dirty="0" smtClean="0"/>
            <a:t> para las cinco cadenas (rendimiento, costos, ingresos e indicadores ambientales y uso eficiente de uso de los recursos)</a:t>
          </a:r>
          <a:endParaRPr lang="es-CO" sz="1050" b="1" kern="1200" dirty="0"/>
        </a:p>
      </dsp:txBody>
      <dsp:txXfrm>
        <a:off x="2763503" y="1292384"/>
        <a:ext cx="1433653" cy="1108466"/>
      </dsp:txXfrm>
    </dsp:sp>
    <dsp:sp modelId="{F407E5F4-0460-46A0-8013-7A34CF905AB9}">
      <dsp:nvSpPr>
        <dsp:cNvPr id="0" name=""/>
        <dsp:cNvSpPr/>
      </dsp:nvSpPr>
      <dsp:spPr>
        <a:xfrm>
          <a:off x="2541189" y="1023112"/>
          <a:ext cx="187828" cy="19921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2129"/>
              </a:lnTo>
              <a:lnTo>
                <a:pt x="187828" y="199212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0D1D55-1393-4789-BA71-60419F73E47C}">
      <dsp:nvSpPr>
        <dsp:cNvPr id="0" name=""/>
        <dsp:cNvSpPr/>
      </dsp:nvSpPr>
      <dsp:spPr>
        <a:xfrm>
          <a:off x="2729017" y="2670122"/>
          <a:ext cx="1502625" cy="6902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smtClean="0"/>
            <a:t>2.2 Lista amplia y general de opciones tecnológicas con potencial de aporte al crecimiento verde</a:t>
          </a:r>
          <a:endParaRPr lang="es-CO" sz="1050" kern="1200" dirty="0"/>
        </a:p>
      </dsp:txBody>
      <dsp:txXfrm>
        <a:off x="2749233" y="2690338"/>
        <a:ext cx="1462193" cy="649808"/>
      </dsp:txXfrm>
    </dsp:sp>
    <dsp:sp modelId="{BE4C6E2A-25CE-4552-9726-DC984C62F19E}">
      <dsp:nvSpPr>
        <dsp:cNvPr id="0" name=""/>
        <dsp:cNvSpPr/>
      </dsp:nvSpPr>
      <dsp:spPr>
        <a:xfrm>
          <a:off x="2541189" y="1023112"/>
          <a:ext cx="187828" cy="29259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5955"/>
              </a:lnTo>
              <a:lnTo>
                <a:pt x="187828" y="292595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D946E4-D183-48E8-8469-AD7A212E1ED4}">
      <dsp:nvSpPr>
        <dsp:cNvPr id="0" name=""/>
        <dsp:cNvSpPr/>
      </dsp:nvSpPr>
      <dsp:spPr>
        <a:xfrm>
          <a:off x="2729017" y="3595148"/>
          <a:ext cx="1502625" cy="7078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smtClean="0"/>
            <a:t>2.3 Priorización de cinco tecnologías o medidas por cultivo</a:t>
          </a:r>
          <a:endParaRPr lang="es-CO" sz="1050" kern="1200" dirty="0"/>
        </a:p>
      </dsp:txBody>
      <dsp:txXfrm>
        <a:off x="2749749" y="3615880"/>
        <a:ext cx="1461161" cy="666376"/>
      </dsp:txXfrm>
    </dsp:sp>
    <dsp:sp modelId="{890E5599-FA01-4D77-854F-80FC370DE1CA}">
      <dsp:nvSpPr>
        <dsp:cNvPr id="0" name=""/>
        <dsp:cNvSpPr/>
      </dsp:nvSpPr>
      <dsp:spPr>
        <a:xfrm>
          <a:off x="2541189" y="1023112"/>
          <a:ext cx="187828" cy="39393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9354"/>
              </a:lnTo>
              <a:lnTo>
                <a:pt x="187828" y="393935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F2AEAF-E0E2-40AB-96CE-CC61F13E029B}">
      <dsp:nvSpPr>
        <dsp:cNvPr id="0" name=""/>
        <dsp:cNvSpPr/>
      </dsp:nvSpPr>
      <dsp:spPr>
        <a:xfrm>
          <a:off x="2729017" y="4537773"/>
          <a:ext cx="1502625" cy="849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smtClean="0"/>
            <a:t>2.4 Definición de los dominios de recomendación (o áreas potenciales de implementación) de cada tecnología</a:t>
          </a:r>
          <a:endParaRPr lang="es-CO" sz="1050" kern="1200" dirty="0"/>
        </a:p>
      </dsp:txBody>
      <dsp:txXfrm>
        <a:off x="2753895" y="4562651"/>
        <a:ext cx="1452869" cy="799631"/>
      </dsp:txXfrm>
    </dsp:sp>
    <dsp:sp modelId="{AE0583D8-300D-415E-A6E6-C4B48E0F82D4}">
      <dsp:nvSpPr>
        <dsp:cNvPr id="0" name=""/>
        <dsp:cNvSpPr/>
      </dsp:nvSpPr>
      <dsp:spPr>
        <a:xfrm>
          <a:off x="2541189" y="1023112"/>
          <a:ext cx="187828" cy="5025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25584"/>
              </a:lnTo>
              <a:lnTo>
                <a:pt x="187828" y="502558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01FB0-C95F-42B2-9F4F-5504C76768D4}">
      <dsp:nvSpPr>
        <dsp:cNvPr id="0" name=""/>
        <dsp:cNvSpPr/>
      </dsp:nvSpPr>
      <dsp:spPr>
        <a:xfrm>
          <a:off x="2729017" y="5621946"/>
          <a:ext cx="1502625" cy="853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smtClean="0"/>
            <a:t>2.5 Estimación del impacto de cada tecnología o medida sobre los indicadores a nivel nacional</a:t>
          </a:r>
          <a:endParaRPr lang="es-CO" sz="1050" kern="1200" dirty="0"/>
        </a:p>
      </dsp:txBody>
      <dsp:txXfrm>
        <a:off x="2754015" y="5646944"/>
        <a:ext cx="1452629" cy="803504"/>
      </dsp:txXfrm>
    </dsp:sp>
    <dsp:sp modelId="{F53AE718-BE8B-49F2-827C-16C4D8FE736E}">
      <dsp:nvSpPr>
        <dsp:cNvPr id="0" name=""/>
        <dsp:cNvSpPr/>
      </dsp:nvSpPr>
      <dsp:spPr>
        <a:xfrm>
          <a:off x="4701214" y="83971"/>
          <a:ext cx="1878282" cy="939141"/>
        </a:xfrm>
        <a:prstGeom prst="roundRect">
          <a:avLst>
            <a:gd name="adj" fmla="val 10000"/>
          </a:avLst>
        </a:prstGeom>
        <a:solidFill>
          <a:srgbClr val="829A7E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3. Análisis detallado</a:t>
          </a:r>
          <a:endParaRPr lang="es-CO" sz="1800" b="1" kern="1200" dirty="0"/>
        </a:p>
      </dsp:txBody>
      <dsp:txXfrm>
        <a:off x="4728721" y="111478"/>
        <a:ext cx="1823268" cy="884127"/>
      </dsp:txXfrm>
    </dsp:sp>
    <dsp:sp modelId="{441EA593-FAC4-4406-86FE-8F4D76ADB94C}">
      <dsp:nvSpPr>
        <dsp:cNvPr id="0" name=""/>
        <dsp:cNvSpPr/>
      </dsp:nvSpPr>
      <dsp:spPr>
        <a:xfrm>
          <a:off x="4889042" y="1023112"/>
          <a:ext cx="139098" cy="2154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4127"/>
              </a:lnTo>
              <a:lnTo>
                <a:pt x="139098" y="215412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E18B87-2FCC-486F-94C3-032065A3BF40}">
      <dsp:nvSpPr>
        <dsp:cNvPr id="0" name=""/>
        <dsp:cNvSpPr/>
      </dsp:nvSpPr>
      <dsp:spPr>
        <a:xfrm>
          <a:off x="5028140" y="2707669"/>
          <a:ext cx="1502625" cy="939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smtClean="0"/>
            <a:t>3.2 Selección de una tecnologías promisorias (una por cadena)</a:t>
          </a:r>
          <a:endParaRPr lang="es-CO" sz="1050" kern="1200" dirty="0"/>
        </a:p>
      </dsp:txBody>
      <dsp:txXfrm>
        <a:off x="5055647" y="2735176"/>
        <a:ext cx="1447611" cy="884127"/>
      </dsp:txXfrm>
    </dsp:sp>
    <dsp:sp modelId="{BFD125FF-5CCC-4FEA-AF44-A71F49A13BA4}">
      <dsp:nvSpPr>
        <dsp:cNvPr id="0" name=""/>
        <dsp:cNvSpPr/>
      </dsp:nvSpPr>
      <dsp:spPr>
        <a:xfrm>
          <a:off x="4889042" y="1023112"/>
          <a:ext cx="167076" cy="3381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1950"/>
              </a:lnTo>
              <a:lnTo>
                <a:pt x="167076" y="338195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293322-F1DA-4F26-8984-D29AEF15A9A5}">
      <dsp:nvSpPr>
        <dsp:cNvPr id="0" name=""/>
        <dsp:cNvSpPr/>
      </dsp:nvSpPr>
      <dsp:spPr>
        <a:xfrm>
          <a:off x="5056119" y="3935493"/>
          <a:ext cx="1502625" cy="939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smtClean="0"/>
            <a:t>3.3 Estimación del impacto de cada tecnología o medida sobre los indicadores a nivel regional</a:t>
          </a:r>
          <a:endParaRPr lang="es-CO" sz="1050" kern="1200" dirty="0"/>
        </a:p>
      </dsp:txBody>
      <dsp:txXfrm>
        <a:off x="5083626" y="3963000"/>
        <a:ext cx="1447611" cy="884127"/>
      </dsp:txXfrm>
    </dsp:sp>
    <dsp:sp modelId="{0CED4422-C0F1-4D95-AD4D-1582262DDF60}">
      <dsp:nvSpPr>
        <dsp:cNvPr id="0" name=""/>
        <dsp:cNvSpPr/>
      </dsp:nvSpPr>
      <dsp:spPr>
        <a:xfrm>
          <a:off x="4889042" y="1023112"/>
          <a:ext cx="128714" cy="933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3276"/>
              </a:lnTo>
              <a:lnTo>
                <a:pt x="128714" y="93327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C7980C-AC3E-4C5F-895B-6D0162EA0E3E}">
      <dsp:nvSpPr>
        <dsp:cNvPr id="0" name=""/>
        <dsp:cNvSpPr/>
      </dsp:nvSpPr>
      <dsp:spPr>
        <a:xfrm>
          <a:off x="5017757" y="1349605"/>
          <a:ext cx="1502625" cy="12135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smtClean="0"/>
            <a:t>3.1 Construcción de indicadores a nivel </a:t>
          </a:r>
          <a:r>
            <a:rPr lang="es-CO" sz="1050" u="sng" kern="1200" dirty="0" smtClean="0"/>
            <a:t>departamental</a:t>
          </a:r>
          <a:r>
            <a:rPr lang="es-CO" sz="1050" kern="1200" dirty="0" smtClean="0"/>
            <a:t> para las cinco cadenas (rendimiento, costos, ingresos e indicadores ambientales y uso eficiente de uso de los recursos)</a:t>
          </a:r>
          <a:endParaRPr lang="es-CO" sz="1050" kern="1200" dirty="0"/>
        </a:p>
      </dsp:txBody>
      <dsp:txXfrm>
        <a:off x="5053301" y="1385149"/>
        <a:ext cx="1431537" cy="1142479"/>
      </dsp:txXfrm>
    </dsp:sp>
    <dsp:sp modelId="{C7108204-B7F2-4AD7-8469-4D1B8CDA0EE8}">
      <dsp:nvSpPr>
        <dsp:cNvPr id="0" name=""/>
        <dsp:cNvSpPr/>
      </dsp:nvSpPr>
      <dsp:spPr>
        <a:xfrm>
          <a:off x="7049067" y="83971"/>
          <a:ext cx="1878282" cy="9391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O" sz="1800" b="1" kern="1200" dirty="0" smtClean="0"/>
            <a:t>4. Análisis de barreras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800" kern="1200" dirty="0"/>
        </a:p>
      </dsp:txBody>
      <dsp:txXfrm>
        <a:off x="7076574" y="111478"/>
        <a:ext cx="1823268" cy="884127"/>
      </dsp:txXfrm>
    </dsp:sp>
    <dsp:sp modelId="{9071CA37-34B0-4563-A23A-8D4B62046A19}">
      <dsp:nvSpPr>
        <dsp:cNvPr id="0" name=""/>
        <dsp:cNvSpPr/>
      </dsp:nvSpPr>
      <dsp:spPr>
        <a:xfrm>
          <a:off x="7236895" y="1023112"/>
          <a:ext cx="187828" cy="7043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4355"/>
              </a:lnTo>
              <a:lnTo>
                <a:pt x="187828" y="70435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B4554-A37F-4C85-9474-399CF7FAF41F}">
      <dsp:nvSpPr>
        <dsp:cNvPr id="0" name=""/>
        <dsp:cNvSpPr/>
      </dsp:nvSpPr>
      <dsp:spPr>
        <a:xfrm>
          <a:off x="7424723" y="1257898"/>
          <a:ext cx="1502625" cy="939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smtClean="0"/>
            <a:t>4.1 Identificación de barreras de implementación</a:t>
          </a:r>
          <a:endParaRPr lang="es-CO" sz="1050" kern="1200" dirty="0"/>
        </a:p>
      </dsp:txBody>
      <dsp:txXfrm>
        <a:off x="7452230" y="1285405"/>
        <a:ext cx="1447611" cy="884127"/>
      </dsp:txXfrm>
    </dsp:sp>
    <dsp:sp modelId="{4DFA6D94-CD60-45FE-973C-9A8ED0CEB4AA}">
      <dsp:nvSpPr>
        <dsp:cNvPr id="0" name=""/>
        <dsp:cNvSpPr/>
      </dsp:nvSpPr>
      <dsp:spPr>
        <a:xfrm>
          <a:off x="7236895" y="1023112"/>
          <a:ext cx="187828" cy="1878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8282"/>
              </a:lnTo>
              <a:lnTo>
                <a:pt x="187828" y="187828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55BE5F-8C73-48E1-B6BC-24D2D6905849}">
      <dsp:nvSpPr>
        <dsp:cNvPr id="0" name=""/>
        <dsp:cNvSpPr/>
      </dsp:nvSpPr>
      <dsp:spPr>
        <a:xfrm>
          <a:off x="7424723" y="2431824"/>
          <a:ext cx="1502625" cy="939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smtClean="0"/>
            <a:t>4.2 Análisis de las barreras y opciones para superarlas</a:t>
          </a:r>
          <a:endParaRPr lang="es-CO" sz="1050" kern="1200" dirty="0"/>
        </a:p>
      </dsp:txBody>
      <dsp:txXfrm>
        <a:off x="7452230" y="2459331"/>
        <a:ext cx="1447611" cy="884127"/>
      </dsp:txXfrm>
    </dsp:sp>
    <dsp:sp modelId="{8563E520-DE61-4E8F-B2F3-B3F50D87571B}">
      <dsp:nvSpPr>
        <dsp:cNvPr id="0" name=""/>
        <dsp:cNvSpPr/>
      </dsp:nvSpPr>
      <dsp:spPr>
        <a:xfrm>
          <a:off x="7236895" y="1023112"/>
          <a:ext cx="187828" cy="30522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2208"/>
              </a:lnTo>
              <a:lnTo>
                <a:pt x="187828" y="305220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2B00A3-C501-4A23-8521-29B2BDB214E5}">
      <dsp:nvSpPr>
        <dsp:cNvPr id="0" name=""/>
        <dsp:cNvSpPr/>
      </dsp:nvSpPr>
      <dsp:spPr>
        <a:xfrm>
          <a:off x="7424723" y="3605751"/>
          <a:ext cx="1502625" cy="939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smtClean="0"/>
            <a:t>4.3 Costos de acciones necesarias para superar las barreras</a:t>
          </a:r>
          <a:endParaRPr lang="es-CO" sz="1050" kern="1200" dirty="0"/>
        </a:p>
      </dsp:txBody>
      <dsp:txXfrm>
        <a:off x="7452230" y="3633258"/>
        <a:ext cx="1447611" cy="884127"/>
      </dsp:txXfrm>
    </dsp:sp>
    <dsp:sp modelId="{4CF69008-F5FF-4A6D-AB5C-C420C55D0355}">
      <dsp:nvSpPr>
        <dsp:cNvPr id="0" name=""/>
        <dsp:cNvSpPr/>
      </dsp:nvSpPr>
      <dsp:spPr>
        <a:xfrm>
          <a:off x="9396920" y="83971"/>
          <a:ext cx="1878282" cy="9391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O" sz="1800" b="1" kern="1200" dirty="0" smtClean="0"/>
            <a:t>5. Recomendaciones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800" kern="1200" dirty="0"/>
        </a:p>
      </dsp:txBody>
      <dsp:txXfrm>
        <a:off x="9424427" y="111478"/>
        <a:ext cx="1823268" cy="884127"/>
      </dsp:txXfrm>
    </dsp:sp>
    <dsp:sp modelId="{ADC2635C-EE2E-4116-AD9E-36CF91E72D18}">
      <dsp:nvSpPr>
        <dsp:cNvPr id="0" name=""/>
        <dsp:cNvSpPr/>
      </dsp:nvSpPr>
      <dsp:spPr>
        <a:xfrm>
          <a:off x="9584748" y="1023112"/>
          <a:ext cx="187828" cy="7043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4355"/>
              </a:lnTo>
              <a:lnTo>
                <a:pt x="187828" y="70435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26D20E-CCA9-4500-AC0B-B638371EDCA7}">
      <dsp:nvSpPr>
        <dsp:cNvPr id="0" name=""/>
        <dsp:cNvSpPr/>
      </dsp:nvSpPr>
      <dsp:spPr>
        <a:xfrm>
          <a:off x="9772576" y="1257898"/>
          <a:ext cx="1502625" cy="939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smtClean="0"/>
            <a:t>5.1 Recomendaciones técnicas y de política generales</a:t>
          </a:r>
          <a:endParaRPr lang="es-CO" sz="1050" kern="1200" dirty="0"/>
        </a:p>
      </dsp:txBody>
      <dsp:txXfrm>
        <a:off x="9800083" y="1285405"/>
        <a:ext cx="1447611" cy="884127"/>
      </dsp:txXfrm>
    </dsp:sp>
    <dsp:sp modelId="{16E366A7-9F88-4876-843E-1CC5B7D7292D}">
      <dsp:nvSpPr>
        <dsp:cNvPr id="0" name=""/>
        <dsp:cNvSpPr/>
      </dsp:nvSpPr>
      <dsp:spPr>
        <a:xfrm>
          <a:off x="9584748" y="1023112"/>
          <a:ext cx="187828" cy="1878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8282"/>
              </a:lnTo>
              <a:lnTo>
                <a:pt x="187828" y="187828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0C6760-0B05-4AEA-A679-C2D5257B60C4}">
      <dsp:nvSpPr>
        <dsp:cNvPr id="0" name=""/>
        <dsp:cNvSpPr/>
      </dsp:nvSpPr>
      <dsp:spPr>
        <a:xfrm>
          <a:off x="9772576" y="2431824"/>
          <a:ext cx="1502625" cy="939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smtClean="0"/>
            <a:t>5.2 Recomendaciones técnicas y de políticas específicas</a:t>
          </a:r>
          <a:endParaRPr lang="es-CO" sz="1050" kern="1200" dirty="0"/>
        </a:p>
      </dsp:txBody>
      <dsp:txXfrm>
        <a:off x="9800083" y="2459331"/>
        <a:ext cx="1447611" cy="884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4D8B1B-0A28-4477-90FE-56366C17E928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4CDC8-6635-4E27-9B1B-B3A08FDFC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40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/>
              <a:t>Land productivity and performance of the agricultural sector measured in Green Growth indicators in the framework of the Green Growth Mission in Colombia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4CDC8-6635-4E27-9B1B-B3A08FDFCA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29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 de Bosque o PB </a:t>
            </a:r>
          </a:p>
          <a:p>
            <a:r>
              <a:rPr lang="es-C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 Nacional de Desarrollo Forestal o PNDF </a:t>
            </a:r>
          </a:p>
          <a:p>
            <a:r>
              <a:rPr lang="es-C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 Nacional para la Gestión Integral de la Biodiversidad y sus Servicios </a:t>
            </a:r>
            <a:r>
              <a:rPr lang="es-C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Ecosistémicos</a:t>
            </a:r>
            <a:r>
              <a:rPr lang="es-C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PNGIBSE</a:t>
            </a:r>
          </a:p>
          <a:p>
            <a:r>
              <a:rPr lang="es-C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 Nacional para la Gestión Integral del Recurso Hídrico o PNGIRH</a:t>
            </a:r>
          </a:p>
          <a:p>
            <a:r>
              <a:rPr lang="es-C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Estrategia Institucional para la Articulación de Políticas y Acciones en materia de Cambio Climático o EIAPACC</a:t>
            </a:r>
          </a:p>
          <a:p>
            <a:r>
              <a:rPr lang="es-C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 Nacional de Adaptación al Cambio Climático o PNACC </a:t>
            </a:r>
          </a:p>
          <a:p>
            <a:r>
              <a:rPr lang="es-C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ECDBC y los </a:t>
            </a:r>
            <a:r>
              <a:rPr lang="es-C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iNDC</a:t>
            </a:r>
            <a:endParaRPr lang="es-C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C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 Nacional de Restauración (PNR)</a:t>
            </a:r>
          </a:p>
          <a:p>
            <a:r>
              <a:rPr lang="es-C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 Nacional de Desarrollo o PND </a:t>
            </a:r>
          </a:p>
          <a:p>
            <a:r>
              <a:rPr lang="es-C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Objetivos de Desarrollo Sostenible (ODS)</a:t>
            </a:r>
          </a:p>
          <a:p>
            <a:r>
              <a:rPr lang="es-C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Colombia Sostenible</a:t>
            </a:r>
          </a:p>
          <a:p>
            <a:r>
              <a:rPr lang="es-C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Estrategia para construcción para la paz en territorios afectados por el conflicto (CS)</a:t>
            </a: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4CDC8-6635-4E27-9B1B-B3A08FDFCA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89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4CDC8-6635-4E27-9B1B-B3A08FDFCA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5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17A8241-CAB8-4310-B8C6-BF97DB908316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D9D23-517D-46DB-8E6A-A7A15D3B062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459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A8241-CAB8-4310-B8C6-BF97DB908316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D9D23-517D-46DB-8E6A-A7A15D3B0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0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A8241-CAB8-4310-B8C6-BF97DB908316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D9D23-517D-46DB-8E6A-A7A15D3B062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706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A8241-CAB8-4310-B8C6-BF97DB908316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D9D23-517D-46DB-8E6A-A7A15D3B0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05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A8241-CAB8-4310-B8C6-BF97DB908316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D9D23-517D-46DB-8E6A-A7A15D3B062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905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A8241-CAB8-4310-B8C6-BF97DB908316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D9D23-517D-46DB-8E6A-A7A15D3B0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52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A8241-CAB8-4310-B8C6-BF97DB908316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D9D23-517D-46DB-8E6A-A7A15D3B0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32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A8241-CAB8-4310-B8C6-BF97DB908316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D9D23-517D-46DB-8E6A-A7A15D3B0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43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A8241-CAB8-4310-B8C6-BF97DB908316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D9D23-517D-46DB-8E6A-A7A15D3B0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56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A8241-CAB8-4310-B8C6-BF97DB908316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D9D23-517D-46DB-8E6A-A7A15D3B0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79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A8241-CAB8-4310-B8C6-BF97DB908316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D9D23-517D-46DB-8E6A-A7A15D3B062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522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17A8241-CAB8-4310-B8C6-BF97DB908316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79D9D23-517D-46DB-8E6A-A7A15D3B062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20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4924425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+mj-ea"/>
                <a:cs typeface="+mj-ea"/>
              </a:rPr>
              <a:t/>
            </a: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en-US" dirty="0">
                <a:solidFill>
                  <a:schemeClr val="tx1"/>
                </a:solidFill>
                <a:latin typeface="+mj-ea"/>
                <a:cs typeface="+mj-ea"/>
              </a:rPr>
              <a:t/>
            </a: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es-CO" sz="3500" b="1" dirty="0">
                <a:latin typeface="Gill Sans MT"/>
              </a:rPr>
              <a:t>Productividad de la tierra y DESARROLLO del sector agropecuario medido a través de los indicadores de Crecimiento Verde en el marco de la Misión de Crecimiento Verde en Colombia</a:t>
            </a:r>
            <a:endParaRPr lang="es-CO" sz="3500" dirty="0">
              <a:latin typeface="Gill Sans M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47" y="5279861"/>
            <a:ext cx="1881554" cy="772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62" y="5279861"/>
            <a:ext cx="2991267" cy="7335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838" y="5280077"/>
            <a:ext cx="2387143" cy="89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3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EDE8E5"/>
              </a:clrFrom>
              <a:clrTo>
                <a:srgbClr val="EDE8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83226" cy="92423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83226" y="157316"/>
            <a:ext cx="11208774" cy="66859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 smtClean="0"/>
              <a:t>Objetivo y metodología del taller</a:t>
            </a:r>
            <a:endParaRPr lang="en-US" sz="4000" b="1" dirty="0"/>
          </a:p>
        </p:txBody>
      </p:sp>
      <p:sp>
        <p:nvSpPr>
          <p:cNvPr id="6" name="Rectangle 5"/>
          <p:cNvSpPr/>
          <p:nvPr/>
        </p:nvSpPr>
        <p:spPr>
          <a:xfrm>
            <a:off x="187196" y="1094186"/>
            <a:ext cx="11710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/>
              <a:t>El taller tiene como propósito socializar los </a:t>
            </a:r>
            <a:r>
              <a:rPr lang="es-ES" dirty="0" smtClean="0"/>
              <a:t>resultados del </a:t>
            </a:r>
            <a:r>
              <a:rPr lang="es-ES" dirty="0"/>
              <a:t>estudio y recibir retroalimentación en cuanto a las recomendaciones para la política nacional de crecimiento verde en el sector agropecuario.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99481" y="2374052"/>
            <a:ext cx="2151871" cy="3351760"/>
            <a:chOff x="374314" y="3461976"/>
            <a:chExt cx="2151871" cy="335176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3146" y="5374229"/>
              <a:ext cx="697148" cy="72064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3146" y="4647611"/>
              <a:ext cx="697148" cy="70111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3458" y="6140021"/>
              <a:ext cx="697148" cy="67371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3146" y="3924956"/>
              <a:ext cx="697148" cy="69714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74314" y="3461976"/>
              <a:ext cx="2151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 smtClean="0"/>
                <a:t>Pensamiento crítico:</a:t>
              </a:r>
              <a:endParaRPr lang="es-CO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04365" y="4048770"/>
              <a:ext cx="1142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 smtClean="0"/>
                <a:t>Innovador</a:t>
              </a:r>
              <a:endParaRPr lang="es-CO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04365" y="4813500"/>
              <a:ext cx="9126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 smtClean="0"/>
                <a:t>Factible</a:t>
              </a:r>
              <a:endParaRPr lang="es-CO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04365" y="5549887"/>
              <a:ext cx="1369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 smtClean="0"/>
                <a:t>Constructivo</a:t>
              </a:r>
              <a:endParaRPr lang="es-CO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90294" y="6292213"/>
              <a:ext cx="1109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 smtClean="0"/>
                <a:t>Relevante</a:t>
              </a:r>
              <a:endParaRPr lang="es-CO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059" y="1947815"/>
            <a:ext cx="8972736" cy="476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5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128660" y="6455502"/>
            <a:ext cx="2867663" cy="302836"/>
            <a:chOff x="8543287" y="6207852"/>
            <a:chExt cx="2867663" cy="302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3287" y="6211915"/>
              <a:ext cx="727837" cy="29877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8274" y="6207852"/>
              <a:ext cx="1218372" cy="298773"/>
            </a:xfrm>
            <a:prstGeom prst="rect">
              <a:avLst/>
            </a:prstGeom>
          </p:spPr>
        </p:pic>
        <p:pic>
          <p:nvPicPr>
            <p:cNvPr id="1026" name="Picture 2" descr="Resultado de imagen para crece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0117" y="6207852"/>
              <a:ext cx="800833" cy="298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CO"/>
              <a:t>Gracias!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" b="42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112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635366"/>
              </p:ext>
            </p:extLst>
          </p:nvPr>
        </p:nvGraphicFramePr>
        <p:xfrm>
          <a:off x="898047" y="479742"/>
          <a:ext cx="10398602" cy="64308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6147"/>
                <a:gridCol w="1485124"/>
                <a:gridCol w="2312472"/>
                <a:gridCol w="2611958"/>
                <a:gridCol w="1662901"/>
              </a:tblGrid>
              <a:tr h="4701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Plan/programa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Duración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Acción mitigación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Meta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Periodo 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68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PB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1996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Ambas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n.a.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n.a.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01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PNDF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2000-2025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Reforestación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Restauración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1.5 millón ha</a:t>
                      </a:r>
                    </a:p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0.25 millón ha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2025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01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PNGIBSE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Restauración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15% área degradada 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2011-2020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01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PNGIRH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2010-2022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Restauración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n.a.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n.a.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268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ENREDD+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Restauración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n.a.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n.a.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268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PNACC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Ambas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n.a.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n.a.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01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iNDCs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2020-2050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Reforestación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Restauración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1.3 millón ha </a:t>
                      </a:r>
                    </a:p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0.9 millón ha 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2022-2050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01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PNR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2013-2033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Restauración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1 millón ha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2033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01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PND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2014-2018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Reforestación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Restauración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240 mil ha</a:t>
                      </a:r>
                    </a:p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300 mil ha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2018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01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ODS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2015-2030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Ambas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n.a.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n.a.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01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CS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2015-2030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Ambas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n.a.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n.a.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1998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Otros</a:t>
                      </a:r>
                    </a:p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Reto Bonn</a:t>
                      </a:r>
                    </a:p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Iniciativa 20x20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2014-2020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2014-2020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Restauración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Restauración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 </a:t>
                      </a:r>
                    </a:p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1 millón ha</a:t>
                      </a:r>
                    </a:p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>
                          <a:effectLst/>
                        </a:rPr>
                        <a:t>1 millón ha</a:t>
                      </a:r>
                      <a:endParaRPr lang="es-CO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 dirty="0">
                          <a:effectLst/>
                        </a:rPr>
                        <a:t> </a:t>
                      </a:r>
                    </a:p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 dirty="0">
                          <a:effectLst/>
                        </a:rPr>
                        <a:t>2020</a:t>
                      </a:r>
                    </a:p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s-CO" sz="1600" dirty="0">
                          <a:effectLst/>
                        </a:rPr>
                        <a:t>2020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700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13561422"/>
              </p:ext>
            </p:extLst>
          </p:nvPr>
        </p:nvGraphicFramePr>
        <p:xfrm>
          <a:off x="447869" y="195943"/>
          <a:ext cx="11280711" cy="6559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203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166202"/>
              </p:ext>
            </p:extLst>
          </p:nvPr>
        </p:nvGraphicFramePr>
        <p:xfrm>
          <a:off x="653142" y="291725"/>
          <a:ext cx="11019453" cy="2644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19453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effectLst/>
                        </a:rPr>
                        <a:t>Doble </a:t>
                      </a:r>
                      <a:r>
                        <a:rPr lang="es-CO" sz="1400" b="1" u="none" strike="noStrike" dirty="0" smtClean="0">
                          <a:effectLst/>
                        </a:rPr>
                        <a:t>propósito: tecnologías/medidas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 dirty="0" smtClean="0">
                          <a:effectLst/>
                        </a:rPr>
                        <a:t>Restauración de ecosistemas naturales y conservación de bosques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5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u="none" strike="noStrike" dirty="0" smtClean="0">
                          <a:effectLst/>
                        </a:rPr>
                        <a:t>Sistemas </a:t>
                      </a:r>
                      <a:r>
                        <a:rPr lang="es-CO" sz="1400" u="none" strike="noStrike" dirty="0" err="1" smtClean="0">
                          <a:effectLst/>
                        </a:rPr>
                        <a:t>silvopastoriles</a:t>
                      </a:r>
                      <a:r>
                        <a:rPr lang="es-CO" sz="1400" u="none" strike="noStrike" dirty="0" smtClean="0">
                          <a:effectLst/>
                        </a:rPr>
                        <a:t> de alta y mediana intensidad</a:t>
                      </a:r>
                      <a:endParaRPr lang="es-CO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 dirty="0">
                          <a:effectLst/>
                        </a:rPr>
                        <a:t>Manejo eficiente del recurso hídrico (Reforestación con fines protectoras de las riberas de los ríos, quebradas y otras fuentes de agua, acueductos ganaderos)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</a:rPr>
                        <a:t>Sistema pastoreo racional (incluye cerca)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</a:rPr>
                        <a:t>Mejoramiento genético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</a:rPr>
                        <a:t>Estrategia de manejo del agua en zonas con deficiencia hídrica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</a:rPr>
                        <a:t>Suplementación estratégica animal (en periodos críticos y con base en recursos locales)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</a:rPr>
                        <a:t>Recuperación de suelos degradados por ganadería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 dirty="0">
                          <a:effectLst/>
                        </a:rPr>
                        <a:t>Uso racional de agroquímicos, productos de uso veterinario y para el control de arvenses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 dirty="0">
                          <a:effectLst/>
                        </a:rPr>
                        <a:t>Uso eficiente de fertilización mineral y orgánica con énfasis en fertilización orgánica y enmiendas a partir de análisis de suelos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71194" y="3354770"/>
            <a:ext cx="609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Dominios</a:t>
            </a:r>
            <a:endParaRPr lang="es-CO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211040"/>
              </p:ext>
            </p:extLst>
          </p:nvPr>
        </p:nvGraphicFramePr>
        <p:xfrm>
          <a:off x="653141" y="3724102"/>
          <a:ext cx="11019454" cy="24560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8604"/>
                <a:gridCol w="4775831"/>
                <a:gridCol w="5675019"/>
              </a:tblGrid>
              <a:tr h="4014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O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Alternativas priorizadas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Cruce de información (intersección)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M1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Restauración de ecosistemas naturales y conservación de bosques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effectLst/>
                        </a:rPr>
                        <a:t>Conflicto </a:t>
                      </a:r>
                      <a:r>
                        <a:rPr lang="es-CO" sz="1400" dirty="0">
                          <a:effectLst/>
                        </a:rPr>
                        <a:t>uso del suelo (</a:t>
                      </a:r>
                      <a:r>
                        <a:rPr lang="es-CO" sz="1400" dirty="0" smtClean="0">
                          <a:effectLst/>
                        </a:rPr>
                        <a:t>IDEAM), Deforestación 2010 - 2014 (IDEAM) ), Ecosistemas naturales (IDEAM)</a:t>
                      </a:r>
                      <a:r>
                        <a:rPr lang="es-CO" sz="1400" baseline="0" dirty="0" smtClean="0">
                          <a:effectLst/>
                        </a:rPr>
                        <a:t> </a:t>
                      </a:r>
                      <a:r>
                        <a:rPr lang="es-CO" sz="1400" dirty="0" smtClean="0">
                          <a:effectLst/>
                        </a:rPr>
                        <a:t>y </a:t>
                      </a:r>
                      <a:r>
                        <a:rPr lang="es-CO" sz="1400" dirty="0" err="1" smtClean="0">
                          <a:effectLst/>
                        </a:rPr>
                        <a:t>UPAs</a:t>
                      </a:r>
                      <a:r>
                        <a:rPr lang="es-CO" sz="1400" dirty="0" smtClean="0">
                          <a:effectLst/>
                        </a:rPr>
                        <a:t> </a:t>
                      </a:r>
                      <a:r>
                        <a:rPr lang="es-CO" sz="1400" dirty="0">
                          <a:effectLst/>
                        </a:rPr>
                        <a:t>ganaderas doble propósito (C N A) 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M2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Sistemas silvopastoriles de alta y mediana intensidad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UPAs ganaderas doble propósito (C N A) , Zonas óptima SSPi (CIPAV), Conflicto uso del suelo (IDEAM)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M3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Manejo eficiente del recurso hídrico (Reforestación con fines protectoras de las riberas de los ríos, quebradas y otras fuentes de agua, acueductos ganaderos)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Red hídrica nacional, área bosques y bosque ripario y mapa de pastos (IDEAM) y UPAs ganaderas doble propósito (C N A) 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M4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Sistema pastoreo racional (incluye cerca)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UPAs ganaderas doble propósito (C N A) y conflicto uso del suelo (IDEAM)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M5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Mejoramiento genético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400" dirty="0" err="1">
                          <a:effectLst/>
                        </a:rPr>
                        <a:t>UPAs</a:t>
                      </a:r>
                      <a:r>
                        <a:rPr lang="es-CO" sz="1400" dirty="0">
                          <a:effectLst/>
                        </a:rPr>
                        <a:t> ganaderas doble propósito (C N A) y conflicto uso del suelo (IDEAM)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951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55" y="304798"/>
            <a:ext cx="5585745" cy="6404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054" y="304798"/>
            <a:ext cx="5595271" cy="643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8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132" y="264308"/>
            <a:ext cx="5661968" cy="6370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57" y="264308"/>
            <a:ext cx="5555616" cy="637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1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79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792147"/>
              </p:ext>
            </p:extLst>
          </p:nvPr>
        </p:nvGraphicFramePr>
        <p:xfrm>
          <a:off x="629542" y="935037"/>
          <a:ext cx="11143358" cy="3549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1583"/>
                <a:gridCol w="5943600"/>
                <a:gridCol w="1514475"/>
                <a:gridCol w="866775"/>
                <a:gridCol w="2066925"/>
              </a:tblGrid>
              <a:tr h="3129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O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Alternativas priorizadas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 Cantidad 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Unidad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Fuente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0042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M1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Restauración de ecosistemas naturales y conservación de bosques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9,244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UPA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C N A - IDEAM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1294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2,783,983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Ha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0042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M2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Sistemas silvopastoriles de alta y mediana intensidad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12,043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UPA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C N A - CIPAV - IDEAM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1294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546,235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Ha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0042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M3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Manejo eficiente del recurso hídrico (Reforestación con fines protectoras de las riberas de los ríos, quebradas y otras fuentes de agua, acueductos ganaderos)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21,098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UPA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C N A - IDEAM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1294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1,521,399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Ha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0042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M4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Sistema pastoreo racional (incluye cerca)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4,662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UPA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C N A - IDEAM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1294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2,432,913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Ha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0042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M5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Mejoramiento genético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4,003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UPA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C N A - IDEAM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1294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52887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Ha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29542" y="431581"/>
            <a:ext cx="11143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Dominios de recomendación </a:t>
            </a:r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alternativas (tecnologías/medidas) 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ganadería doble propósito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3973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506797900"/>
              </p:ext>
            </p:extLst>
          </p:nvPr>
        </p:nvGraphicFramePr>
        <p:xfrm>
          <a:off x="247649" y="1455986"/>
          <a:ext cx="5676900" cy="2701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247649" y="809655"/>
            <a:ext cx="5819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Alternativa 1 “Restauración de ecosistemas naturales y conservación de bosque” </a:t>
            </a:r>
            <a:endParaRPr lang="es-CO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472654541"/>
              </p:ext>
            </p:extLst>
          </p:nvPr>
        </p:nvGraphicFramePr>
        <p:xfrm>
          <a:off x="6067424" y="1177539"/>
          <a:ext cx="5762625" cy="3258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6383658" y="670432"/>
            <a:ext cx="5265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Alternativa 2. “Sistemas </a:t>
            </a:r>
            <a:r>
              <a:rPr lang="es-CO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silvopastoriles</a:t>
            </a:r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dirty="0" smtClean="0"/>
              <a:t>intensivos </a:t>
            </a:r>
            <a:r>
              <a:rPr lang="es-CO" dirty="0"/>
              <a:t>y </a:t>
            </a:r>
            <a:r>
              <a:rPr lang="es-CO" dirty="0" err="1"/>
              <a:t>semi</a:t>
            </a:r>
            <a:r>
              <a:rPr lang="es-CO" dirty="0"/>
              <a:t>-intensivos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3500" y="301100"/>
            <a:ext cx="975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Ganadería</a:t>
            </a:r>
            <a:r>
              <a:rPr lang="en-US" dirty="0" smtClean="0"/>
              <a:t> DP</a:t>
            </a:r>
            <a:endParaRPr lang="es-CO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378201745"/>
              </p:ext>
            </p:extLst>
          </p:nvPr>
        </p:nvGraphicFramePr>
        <p:xfrm>
          <a:off x="3267396" y="4289425"/>
          <a:ext cx="5832475" cy="2317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0687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06179085"/>
              </p:ext>
            </p:extLst>
          </p:nvPr>
        </p:nvGraphicFramePr>
        <p:xfrm>
          <a:off x="447869" y="195943"/>
          <a:ext cx="11280711" cy="6559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/>
          <p:cNvSpPr/>
          <p:nvPr/>
        </p:nvSpPr>
        <p:spPr>
          <a:xfrm>
            <a:off x="7884367" y="2593910"/>
            <a:ext cx="1502230" cy="10823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Bent-Up Arrow 12"/>
          <p:cNvSpPr/>
          <p:nvPr/>
        </p:nvSpPr>
        <p:spPr>
          <a:xfrm>
            <a:off x="9470571" y="3676261"/>
            <a:ext cx="1707502" cy="634482"/>
          </a:xfrm>
          <a:prstGeom prst="bent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rved Right Arrow 13"/>
          <p:cNvSpPr/>
          <p:nvPr/>
        </p:nvSpPr>
        <p:spPr>
          <a:xfrm>
            <a:off x="7277878" y="3088433"/>
            <a:ext cx="606489" cy="1352938"/>
          </a:xfrm>
          <a:prstGeom prst="curved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4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125000"/>
              </a:schemeClr>
              <a:schemeClr val="phClr">
                <a:tint val="92000"/>
                <a:shade val="70000"/>
                <a:satMod val="110000"/>
              </a:schemeClr>
            </a:duotone>
          </a:blip>
          <a:tile tx="0" ty="0" sx="22000" sy="2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E736489A-00C3-4E0A-AAA8-D4D3127BA5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ABBE0D0061F244CB264056D707C73D0" ma:contentTypeVersion="2" ma:contentTypeDescription="Crear nuevo documento." ma:contentTypeScope="" ma:versionID="7e53e857811c1d0b685aa31124575435">
  <xsd:schema xmlns:xsd="http://www.w3.org/2001/XMLSchema" xmlns:xs="http://www.w3.org/2001/XMLSchema" xmlns:p="http://schemas.microsoft.com/office/2006/metadata/properties" xmlns:ns1="http://schemas.microsoft.com/sharepoint/v3" xmlns:ns2="76cc4adf-23be-4666-9446-e45c4555cd30" targetNamespace="http://schemas.microsoft.com/office/2006/metadata/properties" ma:root="true" ma:fieldsID="c01e1eb6c4ae068fb2ca2b6f378a3669" ns1:_="" ns2:_="">
    <xsd:import namespace="http://schemas.microsoft.com/sharepoint/v3"/>
    <xsd:import namespace="76cc4adf-23be-4666-9446-e45c4555cd3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cc4adf-23be-4666-9446-e45c4555cd3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C4117B1-03B5-4621-A0D1-52172549EE7B}"/>
</file>

<file path=customXml/itemProps2.xml><?xml version="1.0" encoding="utf-8"?>
<ds:datastoreItem xmlns:ds="http://schemas.openxmlformats.org/officeDocument/2006/customXml" ds:itemID="{71E26A01-EA35-4488-9306-97A05D9C394B}"/>
</file>

<file path=customXml/itemProps3.xml><?xml version="1.0" encoding="utf-8"?>
<ds:datastoreItem xmlns:ds="http://schemas.openxmlformats.org/officeDocument/2006/customXml" ds:itemID="{2FE87CD9-FCAF-4B14-BE17-0561FDA4E20E}"/>
</file>

<file path=docProps/app.xml><?xml version="1.0" encoding="utf-8"?>
<Properties xmlns="http://schemas.openxmlformats.org/officeDocument/2006/extended-properties" xmlns:vt="http://schemas.openxmlformats.org/officeDocument/2006/docPropsVTypes">
  <TotalTime>2217</TotalTime>
  <Words>1144</Words>
  <Application>Microsoft Office PowerPoint</Application>
  <PresentationFormat>Widescreen</PresentationFormat>
  <Paragraphs>221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 Narrow</vt:lpstr>
      <vt:lpstr>Calibri</vt:lpstr>
      <vt:lpstr>Gill Sans MT</vt:lpstr>
      <vt:lpstr>Times New Roman</vt:lpstr>
      <vt:lpstr>Tw Cen MT</vt:lpstr>
      <vt:lpstr>Tw Cen MT Condensed</vt:lpstr>
      <vt:lpstr>Wingdings 3</vt:lpstr>
      <vt:lpstr>Integral</vt:lpstr>
      <vt:lpstr>  Productividad de la tierra y DESARROLLO del sector agropecuario medido a través de los indicadores de Crecimiento Verde en el marco de la Misión de Crecimiento Verde en Colombia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Gracias!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Productividad de la tierra y DESARROLLO del sector agropecuario medido a través de los indicadores de Crecimiento Verde en el marco de la Misión de Crecimiento Verde en Colombia</dc:title>
  <dc:creator>Loboguerrero Rodriguez, Ana Maria (CIAT-CCAFS)</dc:creator>
  <cp:lastModifiedBy>Tapasco, Jeimar (CIAT)</cp:lastModifiedBy>
  <cp:revision>241</cp:revision>
  <dcterms:modified xsi:type="dcterms:W3CDTF">2018-04-05T13:15:44Z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0x010100BABBE0D0061F244CB264056D707C73D0</vt:lpwstr>
  </property>
</Properties>
</file>